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1" r:id="rId4"/>
    <p:sldId id="264" r:id="rId5"/>
    <p:sldId id="257" r:id="rId6"/>
    <p:sldId id="258" r:id="rId7"/>
    <p:sldId id="263" r:id="rId8"/>
    <p:sldId id="265" r:id="rId9"/>
    <p:sldId id="268" r:id="rId10"/>
    <p:sldId id="262" r:id="rId11"/>
    <p:sldId id="259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94A49-C845-4AA5-AE16-989597E3E0A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94A49-C845-4AA5-AE16-989597E3E0AC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48E9E-4E92-46D5-BC06-655BC85F07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dn1.ozone.ru/s3/multimedia-p/60231854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292080" cy="3431033"/>
          </a:xfrm>
          <a:prstGeom prst="rect">
            <a:avLst/>
          </a:prstGeom>
          <a:noFill/>
        </p:spPr>
      </p:pic>
      <p:pic>
        <p:nvPicPr>
          <p:cNvPr id="4100" name="Picture 4" descr="https://stavchess.ru/wp-content/uploads/a/3/e/a3edc2a2d8813ef79cdeafda5c19d73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068960"/>
            <a:ext cx="6192688" cy="3108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Запишите абсциссу и ординату точки </a:t>
            </a:r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44208" y="1600200"/>
            <a:ext cx="2242592" cy="4525963"/>
          </a:xfrm>
        </p:spPr>
        <p:txBody>
          <a:bodyPr/>
          <a:lstStyle/>
          <a:p>
            <a:r>
              <a:rPr lang="en-US" dirty="0" smtClean="0"/>
              <a:t>F(3</a:t>
            </a:r>
            <a:r>
              <a:rPr lang="ru-RU" dirty="0" smtClean="0"/>
              <a:t>;2)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22929" t="19575" r="41649" b="18259"/>
          <a:stretch>
            <a:fillRect/>
          </a:stretch>
        </p:blipFill>
        <p:spPr bwMode="auto">
          <a:xfrm>
            <a:off x="395536" y="1196752"/>
            <a:ext cx="5904656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Практика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Отметьте точки на координатной плоскости и соедините их последовательно</a:t>
            </a:r>
          </a:p>
          <a:p>
            <a:endParaRPr lang="ru-RU" dirty="0"/>
          </a:p>
          <a:p>
            <a:r>
              <a:rPr lang="ru-RU" dirty="0"/>
              <a:t>(-6;1), (-5;-2), (-9;-7), (-9;-8), (-5;-8), (-1;-5), (3;-4), (5;-1), (8;1), (9;3), (2;2), (4;6), (3;11), (2;11), (-2;6), (-2;2), (-4;4), (-5;4), (-6;3), (-6;2), (-7;2), (-6;1)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www.ok-t.ru/studopediaru/baza12/272084553471.files/image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8350461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627784" y="31409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87824" y="393305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91680" y="53012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6" idx="1"/>
            <a:endCxn id="7" idx="4"/>
          </p:cNvCxnSpPr>
          <p:nvPr/>
        </p:nvCxnSpPr>
        <p:spPr>
          <a:xfrm>
            <a:off x="2648875" y="3162059"/>
            <a:ext cx="410957" cy="9150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8" idx="7"/>
          </p:cNvCxnSpPr>
          <p:nvPr/>
        </p:nvCxnSpPr>
        <p:spPr>
          <a:xfrm flipH="1">
            <a:off x="1814605" y="4077072"/>
            <a:ext cx="1173219" cy="124522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1691680" y="56612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987824" y="56612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283968" y="4797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580112" y="45091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763688" y="5301208"/>
            <a:ext cx="0" cy="36004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5" idx="1"/>
            <a:endCxn id="16" idx="7"/>
          </p:cNvCxnSpPr>
          <p:nvPr/>
        </p:nvCxnSpPr>
        <p:spPr>
          <a:xfrm>
            <a:off x="1712771" y="5682339"/>
            <a:ext cx="139797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6" idx="1"/>
            <a:endCxn id="17" idx="0"/>
          </p:cNvCxnSpPr>
          <p:nvPr/>
        </p:nvCxnSpPr>
        <p:spPr>
          <a:xfrm flipV="1">
            <a:off x="3008915" y="4797152"/>
            <a:ext cx="1347061" cy="88518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8" idx="1"/>
            <a:endCxn id="17" idx="0"/>
          </p:cNvCxnSpPr>
          <p:nvPr/>
        </p:nvCxnSpPr>
        <p:spPr>
          <a:xfrm flipH="1">
            <a:off x="4355976" y="4530211"/>
            <a:ext cx="1245227" cy="2669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6228184" y="37170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236296" y="314096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7596336" y="25649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>
            <a:stCxn id="18" idx="7"/>
            <a:endCxn id="33" idx="7"/>
          </p:cNvCxnSpPr>
          <p:nvPr/>
        </p:nvCxnSpPr>
        <p:spPr>
          <a:xfrm flipV="1">
            <a:off x="5703037" y="3738123"/>
            <a:ext cx="648072" cy="7920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3" idx="6"/>
            <a:endCxn id="34" idx="0"/>
          </p:cNvCxnSpPr>
          <p:nvPr/>
        </p:nvCxnSpPr>
        <p:spPr>
          <a:xfrm flipV="1">
            <a:off x="6372200" y="3140968"/>
            <a:ext cx="936104" cy="6480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5" idx="6"/>
            <a:endCxn id="34" idx="0"/>
          </p:cNvCxnSpPr>
          <p:nvPr/>
        </p:nvCxnSpPr>
        <p:spPr>
          <a:xfrm flipH="1">
            <a:off x="7308304" y="2636912"/>
            <a:ext cx="432048" cy="50405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вал 41"/>
          <p:cNvSpPr/>
          <p:nvPr/>
        </p:nvSpPr>
        <p:spPr>
          <a:xfrm>
            <a:off x="5292080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940152" y="17728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>
            <a:stCxn id="35" idx="2"/>
            <a:endCxn id="42" idx="7"/>
          </p:cNvCxnSpPr>
          <p:nvPr/>
        </p:nvCxnSpPr>
        <p:spPr>
          <a:xfrm flipH="1">
            <a:off x="5415005" y="2636912"/>
            <a:ext cx="2181331" cy="23711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42" idx="1"/>
            <a:endCxn id="43" idx="7"/>
          </p:cNvCxnSpPr>
          <p:nvPr/>
        </p:nvCxnSpPr>
        <p:spPr>
          <a:xfrm flipV="1">
            <a:off x="5313171" y="1793907"/>
            <a:ext cx="749906" cy="108012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5580112" y="4046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292080" y="4046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995936" y="17728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995936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Прямая соединительная линия 52"/>
          <p:cNvCxnSpPr>
            <a:stCxn id="43" idx="4"/>
            <a:endCxn id="48" idx="0"/>
          </p:cNvCxnSpPr>
          <p:nvPr/>
        </p:nvCxnSpPr>
        <p:spPr>
          <a:xfrm flipH="1" flipV="1">
            <a:off x="5652120" y="404664"/>
            <a:ext cx="360040" cy="151216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48" idx="7"/>
            <a:endCxn id="49" idx="7"/>
          </p:cNvCxnSpPr>
          <p:nvPr/>
        </p:nvCxnSpPr>
        <p:spPr>
          <a:xfrm flipH="1">
            <a:off x="5415005" y="425755"/>
            <a:ext cx="28803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49" idx="1"/>
            <a:endCxn id="50" idx="3"/>
          </p:cNvCxnSpPr>
          <p:nvPr/>
        </p:nvCxnSpPr>
        <p:spPr>
          <a:xfrm flipH="1">
            <a:off x="4017027" y="425755"/>
            <a:ext cx="1296144" cy="146998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50" idx="0"/>
          </p:cNvCxnSpPr>
          <p:nvPr/>
        </p:nvCxnSpPr>
        <p:spPr>
          <a:xfrm>
            <a:off x="4067944" y="1772816"/>
            <a:ext cx="0" cy="108012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Овал 62"/>
          <p:cNvSpPr/>
          <p:nvPr/>
        </p:nvSpPr>
        <p:spPr>
          <a:xfrm>
            <a:off x="3347864" y="22768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2987824" y="22768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2699792" y="26369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7" name="Прямая соединительная линия 66"/>
          <p:cNvCxnSpPr>
            <a:stCxn id="51" idx="1"/>
            <a:endCxn id="63" idx="1"/>
          </p:cNvCxnSpPr>
          <p:nvPr/>
        </p:nvCxnSpPr>
        <p:spPr>
          <a:xfrm flipH="1" flipV="1">
            <a:off x="3368955" y="2297963"/>
            <a:ext cx="648072" cy="5760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3059832" y="2348880"/>
            <a:ext cx="36004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64" idx="1"/>
            <a:endCxn id="65" idx="2"/>
          </p:cNvCxnSpPr>
          <p:nvPr/>
        </p:nvCxnSpPr>
        <p:spPr>
          <a:xfrm flipH="1">
            <a:off x="2699792" y="2297963"/>
            <a:ext cx="309123" cy="41095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Овал 71"/>
          <p:cNvSpPr/>
          <p:nvPr/>
        </p:nvSpPr>
        <p:spPr>
          <a:xfrm>
            <a:off x="2339752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699792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6" name="Прямая соединительная линия 75"/>
          <p:cNvCxnSpPr>
            <a:stCxn id="65" idx="1"/>
            <a:endCxn id="74" idx="0"/>
          </p:cNvCxnSpPr>
          <p:nvPr/>
        </p:nvCxnSpPr>
        <p:spPr>
          <a:xfrm>
            <a:off x="2720883" y="2658003"/>
            <a:ext cx="50917" cy="19493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74" idx="2"/>
            <a:endCxn id="72" idx="2"/>
          </p:cNvCxnSpPr>
          <p:nvPr/>
        </p:nvCxnSpPr>
        <p:spPr>
          <a:xfrm flipH="1">
            <a:off x="2339752" y="2924944"/>
            <a:ext cx="36004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72" idx="1"/>
            <a:endCxn id="6" idx="0"/>
          </p:cNvCxnSpPr>
          <p:nvPr/>
        </p:nvCxnSpPr>
        <p:spPr>
          <a:xfrm>
            <a:off x="2360843" y="2874027"/>
            <a:ext cx="338949" cy="2669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Georgia" pitchFamily="18" charset="0"/>
              </a:rPr>
              <a:t>Домашнее задание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892480" cy="5589240"/>
          </a:xfrm>
        </p:spPr>
        <p:txBody>
          <a:bodyPr>
            <a:normAutofit/>
          </a:bodyPr>
          <a:lstStyle/>
          <a:p>
            <a:r>
              <a:rPr lang="ru-RU" dirty="0"/>
              <a:t>1 уровень: </a:t>
            </a:r>
            <a:r>
              <a:rPr lang="ru-RU" u="sng" dirty="0"/>
              <a:t>Выполните задание от учителя на учи </a:t>
            </a:r>
            <a:r>
              <a:rPr lang="ru-RU" u="sng" dirty="0" err="1" smtClean="0"/>
              <a:t>ру</a:t>
            </a:r>
            <a:endParaRPr lang="ru-RU" u="sng" dirty="0" smtClean="0"/>
          </a:p>
          <a:p>
            <a:endParaRPr lang="ru-RU" dirty="0"/>
          </a:p>
          <a:p>
            <a:r>
              <a:rPr lang="ru-RU" dirty="0"/>
              <a:t>2 уровень: </a:t>
            </a:r>
            <a:r>
              <a:rPr lang="ru-RU" u="sng" dirty="0"/>
              <a:t>Выполните задание от учителя на учи </a:t>
            </a:r>
            <a:r>
              <a:rPr lang="ru-RU" u="sng" dirty="0" err="1"/>
              <a:t>ру</a:t>
            </a:r>
            <a:r>
              <a:rPr lang="ru-RU" u="sng" dirty="0"/>
              <a:t> + выполнить построение двух </a:t>
            </a:r>
            <a:r>
              <a:rPr lang="ru-RU" u="sng" dirty="0" smtClean="0"/>
              <a:t>рисунков</a:t>
            </a:r>
          </a:p>
          <a:p>
            <a:endParaRPr lang="ru-RU" dirty="0"/>
          </a:p>
          <a:p>
            <a:r>
              <a:rPr lang="ru-RU" dirty="0" smtClean="0"/>
              <a:t>3 </a:t>
            </a:r>
            <a:r>
              <a:rPr lang="ru-RU" dirty="0"/>
              <a:t>уровень:  </a:t>
            </a:r>
            <a:r>
              <a:rPr lang="ru-RU" u="sng" dirty="0"/>
              <a:t>Выполните задание от учителя на учи </a:t>
            </a:r>
            <a:r>
              <a:rPr lang="ru-RU" u="sng" dirty="0" err="1"/>
              <a:t>ру</a:t>
            </a:r>
            <a:r>
              <a:rPr lang="ru-RU" u="sng" dirty="0"/>
              <a:t> + выполнить построение двух рисунков + составить рисунок в координатной плоскости</a:t>
            </a:r>
            <a:endParaRPr lang="ru-RU" dirty="0"/>
          </a:p>
          <a:p>
            <a:endParaRPr lang="ru-RU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pp.userapi.com/c852020/v852020494/1044be/9gvrcaPPW3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9531" y="0"/>
            <a:ext cx="4224469" cy="3168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4248472" cy="1470025"/>
          </a:xfrm>
        </p:spPr>
        <p:txBody>
          <a:bodyPr/>
          <a:lstStyle/>
          <a:p>
            <a:r>
              <a:rPr lang="ru-RU" dirty="0" smtClean="0"/>
              <a:t>Координатная плоскость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886200"/>
            <a:ext cx="410445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https://cf2.ppt-online.org/files2/slide/w/wAuWziOeEVHSU0rPI9hDd8fgv6M5NKx1BtsqlC/slide-6.jpg"/>
          <p:cNvPicPr>
            <a:picLocks noChangeAspect="1" noChangeArrowheads="1"/>
          </p:cNvPicPr>
          <p:nvPr/>
        </p:nvPicPr>
        <p:blipFill>
          <a:blip r:embed="rId3" cstate="print"/>
          <a:srcRect t="8333"/>
          <a:stretch>
            <a:fillRect/>
          </a:stretch>
        </p:blipFill>
        <p:spPr bwMode="auto">
          <a:xfrm>
            <a:off x="0" y="3689648"/>
            <a:ext cx="4614520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Georgia" pitchFamily="18" charset="0"/>
              </a:rPr>
              <a:t>Цель: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ru-RU" dirty="0" smtClean="0"/>
              <a:t>Дать определение координатной плоскости</a:t>
            </a:r>
          </a:p>
          <a:p>
            <a:r>
              <a:rPr lang="ru-RU" dirty="0" smtClean="0"/>
              <a:t>Строить координатную плоскость</a:t>
            </a:r>
          </a:p>
          <a:p>
            <a:r>
              <a:rPr lang="ru-RU" dirty="0" smtClean="0"/>
              <a:t>Отмечать точки</a:t>
            </a:r>
          </a:p>
          <a:p>
            <a:r>
              <a:rPr lang="ru-RU" dirty="0" smtClean="0"/>
              <a:t>Называть координаты точек</a:t>
            </a:r>
          </a:p>
          <a:p>
            <a:r>
              <a:rPr lang="ru-RU" dirty="0" smtClean="0"/>
              <a:t>Называть четверти </a:t>
            </a:r>
          </a:p>
          <a:p>
            <a:r>
              <a:rPr lang="ru-RU" dirty="0" smtClean="0"/>
              <a:t>Указывать расположение четвертей</a:t>
            </a:r>
          </a:p>
          <a:p>
            <a:r>
              <a:rPr lang="ru-RU" dirty="0" smtClean="0"/>
              <a:t>Называть оси координат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Лист продвижения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19" y="980728"/>
          <a:ext cx="8712969" cy="5378380"/>
        </p:xfrm>
        <a:graphic>
          <a:graphicData uri="http://schemas.openxmlformats.org/drawingml/2006/table">
            <a:tbl>
              <a:tblPr/>
              <a:tblGrid>
                <a:gridCol w="420070"/>
                <a:gridCol w="3367895"/>
                <a:gridCol w="2890727"/>
                <a:gridCol w="2034277"/>
              </a:tblGrid>
              <a:tr h="493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b="1" dirty="0">
                          <a:latin typeface="Georgia" pitchFamily="18" charset="0"/>
                          <a:ea typeface="Calibri"/>
                          <a:cs typeface="Times New Roman"/>
                        </a:rPr>
                        <a:t>Этап </a:t>
                      </a:r>
                      <a:endParaRPr lang="ru-RU" sz="1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b="1" dirty="0">
                          <a:latin typeface="Georgia" pitchFamily="18" charset="0"/>
                          <a:ea typeface="Calibri"/>
                          <a:cs typeface="Times New Roman"/>
                        </a:rPr>
                        <a:t>Максимальное количество баллов</a:t>
                      </a:r>
                      <a:endParaRPr lang="ru-RU" sz="1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b="1">
                          <a:latin typeface="Georgia" pitchFamily="18" charset="0"/>
                          <a:ea typeface="Calibri"/>
                          <a:cs typeface="Times New Roman"/>
                        </a:rPr>
                        <a:t>Баллы за каждый этап</a:t>
                      </a:r>
                      <a:endParaRPr lang="ru-RU" sz="140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Домашнее задание отметка + конспект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Оценка с «Учи.ру» +1б за конспект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endParaRPr lang="ru-RU" sz="140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Проверка теории 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+1б за ответ на вопрос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endParaRPr lang="ru-RU" sz="140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6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Практика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Изобразил координатную плоскость - 1б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Записал координаты точки – 1б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endParaRPr lang="ru-RU" sz="140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44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Практика 2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Верно выполнен рисунок -5б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Одна ошибка – 4б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Две ошибки – 3б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Три ошибки – 2б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Более трех ошибок – 1б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endParaRPr lang="ru-RU" sz="140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Самостоятельная работа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b="1" dirty="0">
                          <a:latin typeface="Georgia" pitchFamily="18" charset="0"/>
                          <a:ea typeface="Calibri"/>
                          <a:cs typeface="Times New Roman"/>
                        </a:rPr>
                        <a:t>8б</a:t>
                      </a:r>
                      <a:endParaRPr lang="ru-RU" sz="1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b="1" dirty="0">
                          <a:latin typeface="Georgia" pitchFamily="18" charset="0"/>
                          <a:ea typeface="Calibri"/>
                          <a:cs typeface="Times New Roman"/>
                        </a:rPr>
                        <a:t>Проверяет учитель!</a:t>
                      </a:r>
                      <a:endParaRPr lang="ru-RU" sz="1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Подведение итогов                       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 dirty="0">
                          <a:latin typeface="Georgia" pitchFamily="18" charset="0"/>
                          <a:ea typeface="Calibri"/>
                          <a:cs typeface="Times New Roman"/>
                        </a:rPr>
                        <a:t>1б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endParaRPr lang="ru-RU" sz="1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3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Итого: 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Перевод в отметку: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менее _</a:t>
                      </a:r>
                      <a:r>
                        <a:rPr lang="ru-RU" sz="1400" u="sng">
                          <a:latin typeface="Georgia" pitchFamily="18" charset="0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_ баллов –«2»,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__</a:t>
                      </a:r>
                      <a:r>
                        <a:rPr lang="ru-RU" sz="1400" u="sng">
                          <a:latin typeface="Georgia" pitchFamily="18" charset="0"/>
                          <a:ea typeface="Calibri"/>
                          <a:cs typeface="Times New Roman"/>
                        </a:rPr>
                        <a:t>15-22</a:t>
                      </a: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_ баллов – «3»,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__</a:t>
                      </a:r>
                      <a:r>
                        <a:rPr lang="ru-RU" sz="1400" u="sng">
                          <a:latin typeface="Georgia" pitchFamily="18" charset="0"/>
                          <a:ea typeface="Calibri"/>
                          <a:cs typeface="Times New Roman"/>
                        </a:rPr>
                        <a:t>23-27</a:t>
                      </a: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 баллов – «4»,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_</a:t>
                      </a:r>
                      <a:r>
                        <a:rPr lang="ru-RU" sz="1400" u="sng">
                          <a:latin typeface="Georgia" pitchFamily="18" charset="0"/>
                          <a:ea typeface="Calibri"/>
                          <a:cs typeface="Times New Roman"/>
                        </a:rPr>
                        <a:t>28-30баллов_</a:t>
                      </a:r>
                      <a:r>
                        <a:rPr lang="ru-RU" sz="1400">
                          <a:latin typeface="Georgia" pitchFamily="18" charset="0"/>
                          <a:ea typeface="Calibri"/>
                          <a:cs typeface="Times New Roman"/>
                        </a:rPr>
                        <a:t> и более баллов – «5»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endParaRPr lang="ru-RU" sz="1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850890" algn="r"/>
                        </a:tabLst>
                      </a:pPr>
                      <a:endParaRPr lang="ru-RU" sz="1400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24044" t="13809" r="24130" b="14734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23529" t="12979" r="32072" b="14609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Практика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sun9-77.userapi.com/impg/GsQK0ieF5hj3c9JFnEOaWTbn__1P5faMoDDd1A/1yjPXPuXF6M.jpg?size=799x488&amp;quality=96&amp;sign=d5158875f47510b3d22b9cb3073323c7&amp;c_uniq_tag=vatv6-0PVAlTXq8EPvWzgkYpAAYqFZ4kQykQkZJy6g8&amp;type=album"/>
          <p:cNvPicPr/>
          <p:nvPr/>
        </p:nvPicPr>
        <p:blipFill>
          <a:blip r:embed="rId2" cstate="print"/>
          <a:srcRect l="24843" t="8261" r="22517" b="6193"/>
          <a:stretch>
            <a:fillRect/>
          </a:stretch>
        </p:blipFill>
        <p:spPr bwMode="auto">
          <a:xfrm>
            <a:off x="1137137" y="15765"/>
            <a:ext cx="6869725" cy="682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Georgia" pitchFamily="18" charset="0"/>
              </a:rPr>
              <a:t>Запишите абсциссу и ординату точки </a:t>
            </a:r>
            <a:r>
              <a:rPr lang="en-US" i="1" dirty="0" smtClean="0">
                <a:latin typeface="Georgia" pitchFamily="18" charset="0"/>
              </a:rPr>
              <a:t>F</a:t>
            </a:r>
            <a:endParaRPr lang="ru-RU" i="1" dirty="0">
              <a:latin typeface="Georg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22929" t="19575" r="41649" b="18259"/>
          <a:stretch>
            <a:fillRect/>
          </a:stretch>
        </p:blipFill>
        <p:spPr bwMode="auto">
          <a:xfrm>
            <a:off x="2123728" y="1556792"/>
            <a:ext cx="5904656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</TotalTime>
  <Words>301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Координатная плоскость</vt:lpstr>
      <vt:lpstr>Цель:</vt:lpstr>
      <vt:lpstr>Лист продвижения</vt:lpstr>
      <vt:lpstr>Слайд 5</vt:lpstr>
      <vt:lpstr>Слайд 6</vt:lpstr>
      <vt:lpstr>Практика 1</vt:lpstr>
      <vt:lpstr>Слайд 8</vt:lpstr>
      <vt:lpstr>Запишите абсциссу и ординату точки F</vt:lpstr>
      <vt:lpstr>Запишите абсциссу и ординату точки F</vt:lpstr>
      <vt:lpstr>Практика 2</vt:lpstr>
      <vt:lpstr>Слайд 12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</cp:revision>
  <dcterms:created xsi:type="dcterms:W3CDTF">2024-04-22T14:00:05Z</dcterms:created>
  <dcterms:modified xsi:type="dcterms:W3CDTF">2024-04-23T14:20:08Z</dcterms:modified>
</cp:coreProperties>
</file>