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69" r:id="rId5"/>
    <p:sldId id="258" r:id="rId6"/>
    <p:sldId id="259" r:id="rId7"/>
    <p:sldId id="261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8967A-A3DC-4181-AE83-1D30509384E1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E5856-9F74-46E1-919C-E46D1DFF8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ru/crosswordview/41653-razmnozhenie-i-oplodotvorenie-u-rastenij" TargetMode="External"/><Relationship Id="rId2" Type="http://schemas.openxmlformats.org/officeDocument/2006/relationships/hyperlink" Target="https://urls.uchi.ru/l/ac020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Тема: Особенности размножения растений и его значение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7373" t="59528" r="33300" b="24327"/>
          <a:stretch>
            <a:fillRect/>
          </a:stretch>
        </p:blipFill>
        <p:spPr bwMode="auto">
          <a:xfrm>
            <a:off x="2786050" y="4357694"/>
            <a:ext cx="535785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2222" t="1666" r="4443" b="1666"/>
          <a:stretch>
            <a:fillRect/>
          </a:stretch>
        </p:blipFill>
        <p:spPr bwMode="auto">
          <a:xfrm>
            <a:off x="142844" y="3602468"/>
            <a:ext cx="2357454" cy="325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определением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Узнать виды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особенностями полового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Выяснить значение размножения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§-25 (с. 130 повторить понятия</a:t>
            </a:r>
            <a:r>
              <a:rPr lang="ru-RU" dirty="0" smtClean="0"/>
              <a:t>).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smtClean="0"/>
              <a:t>выполнить </a:t>
            </a:r>
            <a:r>
              <a:rPr lang="ru-RU" dirty="0" smtClean="0"/>
              <a:t>задание </a:t>
            </a:r>
            <a:r>
              <a:rPr lang="en-US" dirty="0" smtClean="0">
                <a:hlinkClick r:id="rId2"/>
              </a:rPr>
              <a:t>https://urls.uchi.ru/l/ac0207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3.выполнить задание </a:t>
            </a:r>
            <a:r>
              <a:rPr lang="en-US" dirty="0" smtClean="0">
                <a:hlinkClick r:id="rId3"/>
              </a:rPr>
              <a:t>https://onlinetestpad.com/ru/crosswordview/41653-razmnozhenie-i-oplodotvorenie-u-rastenij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Выполнение теста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определением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Узнать виды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особенностями полового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Выяснить значение размножения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4534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теста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1. 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 а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 б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 г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5. Г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Отметка 5-5 баллов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Отметка 4- 4балла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Отметка 3- 3 балла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Отметка 2- 2 балла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определением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Узнать виды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Познакомиться с особенностями полового размножения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Выяснить значение размножения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/>
              <a:t>Оплодотворение –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21497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Оплодотворение- </a:t>
            </a:r>
            <a:r>
              <a:rPr lang="ru-RU" dirty="0" smtClean="0"/>
              <a:t> это процесс слияния мужской и женской половых клеток (дано определение 1балл, отсутствует 0 баллов).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Гаметы – </a:t>
            </a:r>
            <a:r>
              <a:rPr lang="ru-RU" dirty="0" smtClean="0"/>
              <a:t>это половые клетки (дано определение 1балл, отсутствует 0 баллов).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Гаплоидные клетки (</a:t>
            </a:r>
            <a:r>
              <a:rPr lang="en-US" b="1" dirty="0" smtClean="0"/>
              <a:t>n</a:t>
            </a:r>
            <a:r>
              <a:rPr lang="ru-RU" b="1" dirty="0" smtClean="0"/>
              <a:t>) – </a:t>
            </a:r>
            <a:r>
              <a:rPr lang="ru-RU" dirty="0" smtClean="0"/>
              <a:t>это гаметы (клетки) содержащие одинарный набор хромосом (дано определение 1балл, отсутствует 0 баллов).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Диплоидные клетки (2</a:t>
            </a:r>
            <a:r>
              <a:rPr lang="en-US" b="1" dirty="0" smtClean="0"/>
              <a:t>n</a:t>
            </a:r>
            <a:r>
              <a:rPr lang="ru-RU" b="1" dirty="0" smtClean="0"/>
              <a:t>) –</a:t>
            </a:r>
            <a:r>
              <a:rPr lang="ru-RU" dirty="0" smtClean="0"/>
              <a:t>это гаметы (клетки) содержащие двойной набор хромосом (дано определение 1балл, отсутствует 0 баллов).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Зигота – </a:t>
            </a:r>
            <a:r>
              <a:rPr lang="ru-RU" dirty="0" smtClean="0"/>
              <a:t>это клетка, образующаяся в результате слияния мужской и женской гамет (дано определение 1балл, отсутствует 0 баллов).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Спермии – </a:t>
            </a:r>
            <a:r>
              <a:rPr lang="ru-RU" dirty="0" smtClean="0"/>
              <a:t>это мужские гаметы (дано определение 1балл, отсутствует 0 баллов). </a:t>
            </a:r>
            <a:r>
              <a:rPr lang="ru-RU" b="1" dirty="0" smtClean="0"/>
              <a:t>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Яйцеклетка – </a:t>
            </a:r>
            <a:r>
              <a:rPr lang="ru-RU" dirty="0" smtClean="0"/>
              <a:t>это женские гаметы</a:t>
            </a:r>
            <a:r>
              <a:rPr lang="ru-RU" b="1" dirty="0" smtClean="0"/>
              <a:t> </a:t>
            </a:r>
            <a:r>
              <a:rPr lang="ru-RU" dirty="0" smtClean="0"/>
              <a:t>(дано определение 1балл, отсутствует 0 баллов).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Кластер «Оплодотворение»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957" t="57769" r="19695" b="15398"/>
          <a:stretch>
            <a:fillRect/>
          </a:stretch>
        </p:blipFill>
        <p:spPr bwMode="auto">
          <a:xfrm>
            <a:off x="214282" y="1571612"/>
            <a:ext cx="869022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Кластер «Оплодотворение»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957" t="57769" r="20957" b="15398"/>
          <a:stretch>
            <a:fillRect/>
          </a:stretch>
        </p:blipFill>
        <p:spPr bwMode="auto">
          <a:xfrm>
            <a:off x="571472" y="1571613"/>
            <a:ext cx="76438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5072074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Полностью заполнена схема 2 балла, частично не указан 1 компонент 1 балл, о баллов не указано 2 и более компонента или полностью не заполнена.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Значение размножения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i="1" dirty="0" smtClean="0"/>
              <a:t>Появление новых поколений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Увеличение числа особей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Расселение организмов на новые места</a:t>
            </a:r>
          </a:p>
          <a:p>
            <a:pPr>
              <a:buNone/>
            </a:pPr>
            <a:r>
              <a:rPr lang="ru-RU" i="1" dirty="0" smtClean="0"/>
              <a:t>(не менее трех значений 1 балл, частично или отсутствует значение 0 баллов)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313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Тема: Особенности размножения растений и его значение</vt:lpstr>
      <vt:lpstr>Выполнение теста</vt:lpstr>
      <vt:lpstr>Цели:</vt:lpstr>
      <vt:lpstr>Проверка теста</vt:lpstr>
      <vt:lpstr>Цели:</vt:lpstr>
      <vt:lpstr>Оплодотворение – это</vt:lpstr>
      <vt:lpstr>Кластер «Оплодотворение»</vt:lpstr>
      <vt:lpstr>Кластер «Оплодотворение»</vt:lpstr>
      <vt:lpstr>Значение размножения</vt:lpstr>
      <vt:lpstr>Цели: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Особенности размножения растений и его значение</dc:title>
  <dc:creator>User</dc:creator>
  <cp:lastModifiedBy>User</cp:lastModifiedBy>
  <cp:revision>36</cp:revision>
  <dcterms:created xsi:type="dcterms:W3CDTF">2024-04-14T06:41:03Z</dcterms:created>
  <dcterms:modified xsi:type="dcterms:W3CDTF">2024-04-24T02:57:28Z</dcterms:modified>
</cp:coreProperties>
</file>