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Default Extension="wdp" ContentType="image/vnd.ms-photo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1"/>
  </p:notesMasterIdLst>
  <p:sldIdLst>
    <p:sldId id="259" r:id="rId2"/>
    <p:sldId id="257" r:id="rId3"/>
    <p:sldId id="261" r:id="rId4"/>
    <p:sldId id="262" r:id="rId5"/>
    <p:sldId id="277" r:id="rId6"/>
    <p:sldId id="278" r:id="rId7"/>
    <p:sldId id="280" r:id="rId8"/>
    <p:sldId id="281" r:id="rId9"/>
    <p:sldId id="28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FB850E-31E5-4047-A976-4DDD7C154D56}" type="doc">
      <dgm:prSet loTypeId="urn:microsoft.com/office/officeart/2005/8/layout/hierarchy1" loCatId="hierarchy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1FC6188B-6D3E-4C4A-AA02-8CEAC92F4F2F}">
      <dgm:prSet phldrT="[Текст]" custT="1"/>
      <dgm:spPr/>
      <dgm:t>
        <a:bodyPr/>
        <a:lstStyle/>
        <a:p>
          <a:r>
            <a:rPr lang="ru-RU" sz="4000" dirty="0" smtClean="0">
              <a:solidFill>
                <a:srgbClr val="FF0000"/>
              </a:solidFill>
            </a:rPr>
            <a:t>БЕСПОЛОЕ</a:t>
          </a:r>
          <a:endParaRPr lang="ru-RU" sz="4000" dirty="0">
            <a:solidFill>
              <a:srgbClr val="FF0000"/>
            </a:solidFill>
          </a:endParaRPr>
        </a:p>
      </dgm:t>
    </dgm:pt>
    <dgm:pt modelId="{2B7DF399-5DB8-4425-926F-78E905A6EC1A}" type="parTrans" cxnId="{39E117FA-381D-4F4D-B0BA-63E58A4B75D1}">
      <dgm:prSet/>
      <dgm:spPr/>
      <dgm:t>
        <a:bodyPr/>
        <a:lstStyle/>
        <a:p>
          <a:endParaRPr lang="ru-RU"/>
        </a:p>
      </dgm:t>
    </dgm:pt>
    <dgm:pt modelId="{F3DB39B2-5D90-4B5F-BEC7-FC84DCEC021D}" type="sibTrans" cxnId="{39E117FA-381D-4F4D-B0BA-63E58A4B75D1}">
      <dgm:prSet/>
      <dgm:spPr/>
      <dgm:t>
        <a:bodyPr/>
        <a:lstStyle/>
        <a:p>
          <a:endParaRPr lang="ru-RU"/>
        </a:p>
      </dgm:t>
    </dgm:pt>
    <dgm:pt modelId="{581D6B53-FA1C-4E75-8EB0-45164B14C9B4}" type="pres">
      <dgm:prSet presAssocID="{34FB850E-31E5-4047-A976-4DDD7C154D5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4022124-2C7F-4D3D-B407-73DD762B4CD1}" type="pres">
      <dgm:prSet presAssocID="{1FC6188B-6D3E-4C4A-AA02-8CEAC92F4F2F}" presName="hierRoot1" presStyleCnt="0"/>
      <dgm:spPr/>
    </dgm:pt>
    <dgm:pt modelId="{37F1547F-49BF-4778-9B57-96DFFAC36AB1}" type="pres">
      <dgm:prSet presAssocID="{1FC6188B-6D3E-4C4A-AA02-8CEAC92F4F2F}" presName="composite" presStyleCnt="0"/>
      <dgm:spPr/>
    </dgm:pt>
    <dgm:pt modelId="{6059E643-FD1B-4EAB-941B-806355E29C0E}" type="pres">
      <dgm:prSet presAssocID="{1FC6188B-6D3E-4C4A-AA02-8CEAC92F4F2F}" presName="background" presStyleLbl="node0" presStyleIdx="0" presStyleCnt="1"/>
      <dgm:spPr/>
    </dgm:pt>
    <dgm:pt modelId="{CF486C6A-2209-4B3B-BA7B-7361DCC015BA}" type="pres">
      <dgm:prSet presAssocID="{1FC6188B-6D3E-4C4A-AA02-8CEAC92F4F2F}" presName="text" presStyleLbl="fgAcc0" presStyleIdx="0" presStyleCnt="1" custScaleX="90310" custScaleY="48301" custLinFactNeighborX="-1503" custLinFactNeighborY="-914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871555E-4C96-4433-8D88-8CE9F4052CB9}" type="pres">
      <dgm:prSet presAssocID="{1FC6188B-6D3E-4C4A-AA02-8CEAC92F4F2F}" presName="hierChild2" presStyleCnt="0"/>
      <dgm:spPr/>
    </dgm:pt>
  </dgm:ptLst>
  <dgm:cxnLst>
    <dgm:cxn modelId="{3D9FFD2C-FB08-4002-8ADC-46008C5B185B}" type="presOf" srcId="{1FC6188B-6D3E-4C4A-AA02-8CEAC92F4F2F}" destId="{CF486C6A-2209-4B3B-BA7B-7361DCC015BA}" srcOrd="0" destOrd="0" presId="urn:microsoft.com/office/officeart/2005/8/layout/hierarchy1"/>
    <dgm:cxn modelId="{39E117FA-381D-4F4D-B0BA-63E58A4B75D1}" srcId="{34FB850E-31E5-4047-A976-4DDD7C154D56}" destId="{1FC6188B-6D3E-4C4A-AA02-8CEAC92F4F2F}" srcOrd="0" destOrd="0" parTransId="{2B7DF399-5DB8-4425-926F-78E905A6EC1A}" sibTransId="{F3DB39B2-5D90-4B5F-BEC7-FC84DCEC021D}"/>
    <dgm:cxn modelId="{9582FBC1-03B6-4FE0-BF74-037EF0EDF367}" type="presOf" srcId="{34FB850E-31E5-4047-A976-4DDD7C154D56}" destId="{581D6B53-FA1C-4E75-8EB0-45164B14C9B4}" srcOrd="0" destOrd="0" presId="urn:microsoft.com/office/officeart/2005/8/layout/hierarchy1"/>
    <dgm:cxn modelId="{BFA436F2-E60B-4683-BDFF-DD8414B50E80}" type="presParOf" srcId="{581D6B53-FA1C-4E75-8EB0-45164B14C9B4}" destId="{C4022124-2C7F-4D3D-B407-73DD762B4CD1}" srcOrd="0" destOrd="0" presId="urn:microsoft.com/office/officeart/2005/8/layout/hierarchy1"/>
    <dgm:cxn modelId="{B73C8481-52B0-4395-86E6-D3EC454F52CA}" type="presParOf" srcId="{C4022124-2C7F-4D3D-B407-73DD762B4CD1}" destId="{37F1547F-49BF-4778-9B57-96DFFAC36AB1}" srcOrd="0" destOrd="0" presId="urn:microsoft.com/office/officeart/2005/8/layout/hierarchy1"/>
    <dgm:cxn modelId="{71130889-7474-45AD-BB6B-AC62FEA2E45B}" type="presParOf" srcId="{37F1547F-49BF-4778-9B57-96DFFAC36AB1}" destId="{6059E643-FD1B-4EAB-941B-806355E29C0E}" srcOrd="0" destOrd="0" presId="urn:microsoft.com/office/officeart/2005/8/layout/hierarchy1"/>
    <dgm:cxn modelId="{6C2BC90E-7E6E-4F5C-AAC0-9F4D90A2B8FD}" type="presParOf" srcId="{37F1547F-49BF-4778-9B57-96DFFAC36AB1}" destId="{CF486C6A-2209-4B3B-BA7B-7361DCC015BA}" srcOrd="1" destOrd="0" presId="urn:microsoft.com/office/officeart/2005/8/layout/hierarchy1"/>
    <dgm:cxn modelId="{DCC890BA-95FA-4712-8846-5A55D29592CF}" type="presParOf" srcId="{C4022124-2C7F-4D3D-B407-73DD762B4CD1}" destId="{F871555E-4C96-4433-8D88-8CE9F4052CB9}" srcOrd="1" destOrd="0" presId="urn:microsoft.com/office/officeart/2005/8/layout/hierarchy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FB850E-31E5-4047-A976-4DDD7C154D56}" type="doc">
      <dgm:prSet loTypeId="urn:microsoft.com/office/officeart/2005/8/layout/hierarchy1" loCatId="hierarchy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1FC6188B-6D3E-4C4A-AA02-8CEAC92F4F2F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</a:rPr>
            <a:t>Споры</a:t>
          </a:r>
          <a:endParaRPr lang="ru-RU" b="1" dirty="0">
            <a:solidFill>
              <a:srgbClr val="FF0000"/>
            </a:solidFill>
          </a:endParaRPr>
        </a:p>
      </dgm:t>
    </dgm:pt>
    <dgm:pt modelId="{2B7DF399-5DB8-4425-926F-78E905A6EC1A}" type="parTrans" cxnId="{39E117FA-381D-4F4D-B0BA-63E58A4B75D1}">
      <dgm:prSet/>
      <dgm:spPr/>
      <dgm:t>
        <a:bodyPr/>
        <a:lstStyle/>
        <a:p>
          <a:endParaRPr lang="ru-RU"/>
        </a:p>
      </dgm:t>
    </dgm:pt>
    <dgm:pt modelId="{F3DB39B2-5D90-4B5F-BEC7-FC84DCEC021D}" type="sibTrans" cxnId="{39E117FA-381D-4F4D-B0BA-63E58A4B75D1}">
      <dgm:prSet/>
      <dgm:spPr/>
      <dgm:t>
        <a:bodyPr/>
        <a:lstStyle/>
        <a:p>
          <a:endParaRPr lang="ru-RU"/>
        </a:p>
      </dgm:t>
    </dgm:pt>
    <dgm:pt modelId="{581D6B53-FA1C-4E75-8EB0-45164B14C9B4}" type="pres">
      <dgm:prSet presAssocID="{34FB850E-31E5-4047-A976-4DDD7C154D5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42981AA-DC77-4434-BE9C-3A2DDCA6EA85}" type="pres">
      <dgm:prSet presAssocID="{1FC6188B-6D3E-4C4A-AA02-8CEAC92F4F2F}" presName="hierRoot1" presStyleCnt="0"/>
      <dgm:spPr/>
    </dgm:pt>
    <dgm:pt modelId="{B30C9318-08B9-45D3-8ACF-DBBBD29FB1B2}" type="pres">
      <dgm:prSet presAssocID="{1FC6188B-6D3E-4C4A-AA02-8CEAC92F4F2F}" presName="composite" presStyleCnt="0"/>
      <dgm:spPr/>
    </dgm:pt>
    <dgm:pt modelId="{198D558F-EB99-42B9-95C9-741C1FA4EA57}" type="pres">
      <dgm:prSet presAssocID="{1FC6188B-6D3E-4C4A-AA02-8CEAC92F4F2F}" presName="background" presStyleLbl="node0" presStyleIdx="0" presStyleCnt="1"/>
      <dgm:spPr/>
    </dgm:pt>
    <dgm:pt modelId="{7A002CF7-1C8B-4EC4-90F6-6C2A866ADADB}" type="pres">
      <dgm:prSet presAssocID="{1FC6188B-6D3E-4C4A-AA02-8CEAC92F4F2F}" presName="text" presStyleLbl="fgAcc0" presStyleIdx="0" presStyleCnt="1" custScaleX="60872" custScaleY="39909" custLinFactNeighborX="-2353" custLinFactNeighborY="-722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FC609A5-BDC3-40EE-A06D-EAE6989152F7}" type="pres">
      <dgm:prSet presAssocID="{1FC6188B-6D3E-4C4A-AA02-8CEAC92F4F2F}" presName="hierChild2" presStyleCnt="0"/>
      <dgm:spPr/>
    </dgm:pt>
  </dgm:ptLst>
  <dgm:cxnLst>
    <dgm:cxn modelId="{E5890510-37AE-4DE2-9C16-E82DFBE3F16B}" type="presOf" srcId="{34FB850E-31E5-4047-A976-4DDD7C154D56}" destId="{581D6B53-FA1C-4E75-8EB0-45164B14C9B4}" srcOrd="0" destOrd="0" presId="urn:microsoft.com/office/officeart/2005/8/layout/hierarchy1"/>
    <dgm:cxn modelId="{39E117FA-381D-4F4D-B0BA-63E58A4B75D1}" srcId="{34FB850E-31E5-4047-A976-4DDD7C154D56}" destId="{1FC6188B-6D3E-4C4A-AA02-8CEAC92F4F2F}" srcOrd="0" destOrd="0" parTransId="{2B7DF399-5DB8-4425-926F-78E905A6EC1A}" sibTransId="{F3DB39B2-5D90-4B5F-BEC7-FC84DCEC021D}"/>
    <dgm:cxn modelId="{940C737F-E9DF-4755-AACC-5A94AA195A3E}" type="presOf" srcId="{1FC6188B-6D3E-4C4A-AA02-8CEAC92F4F2F}" destId="{7A002CF7-1C8B-4EC4-90F6-6C2A866ADADB}" srcOrd="0" destOrd="0" presId="urn:microsoft.com/office/officeart/2005/8/layout/hierarchy1"/>
    <dgm:cxn modelId="{868763BF-D37E-483A-BE7C-6A48B55C45A2}" type="presParOf" srcId="{581D6B53-FA1C-4E75-8EB0-45164B14C9B4}" destId="{542981AA-DC77-4434-BE9C-3A2DDCA6EA85}" srcOrd="0" destOrd="0" presId="urn:microsoft.com/office/officeart/2005/8/layout/hierarchy1"/>
    <dgm:cxn modelId="{AA639AEC-C2A0-4B7E-935E-B8C3D698369F}" type="presParOf" srcId="{542981AA-DC77-4434-BE9C-3A2DDCA6EA85}" destId="{B30C9318-08B9-45D3-8ACF-DBBBD29FB1B2}" srcOrd="0" destOrd="0" presId="urn:microsoft.com/office/officeart/2005/8/layout/hierarchy1"/>
    <dgm:cxn modelId="{08DD0A75-8B7E-4023-82E9-94519A6A9035}" type="presParOf" srcId="{B30C9318-08B9-45D3-8ACF-DBBBD29FB1B2}" destId="{198D558F-EB99-42B9-95C9-741C1FA4EA57}" srcOrd="0" destOrd="0" presId="urn:microsoft.com/office/officeart/2005/8/layout/hierarchy1"/>
    <dgm:cxn modelId="{8E7DA3CB-527A-49C4-8B06-ECD12BEBC009}" type="presParOf" srcId="{B30C9318-08B9-45D3-8ACF-DBBBD29FB1B2}" destId="{7A002CF7-1C8B-4EC4-90F6-6C2A866ADADB}" srcOrd="1" destOrd="0" presId="urn:microsoft.com/office/officeart/2005/8/layout/hierarchy1"/>
    <dgm:cxn modelId="{CACAC9B7-F6A5-4BD6-B9F3-E70582503578}" type="presParOf" srcId="{542981AA-DC77-4434-BE9C-3A2DDCA6EA85}" destId="{9FC609A5-BDC3-40EE-A06D-EAE6989152F7}" srcOrd="1" destOrd="0" presId="urn:microsoft.com/office/officeart/2005/8/layout/hierarchy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4FB850E-31E5-4047-A976-4DDD7C154D56}" type="doc">
      <dgm:prSet loTypeId="urn:microsoft.com/office/officeart/2005/8/layout/hierarchy1" loCatId="hierarchy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1FC6188B-6D3E-4C4A-AA02-8CEAC92F4F2F}">
      <dgm:prSet phldrT="[Текст]"/>
      <dgm:spPr/>
      <dgm:t>
        <a:bodyPr/>
        <a:lstStyle/>
        <a:p>
          <a:r>
            <a:rPr lang="ru-RU" dirty="0" smtClean="0">
              <a:solidFill>
                <a:srgbClr val="FF0000"/>
              </a:solidFill>
            </a:rPr>
            <a:t>СПОРЫ</a:t>
          </a:r>
          <a:endParaRPr lang="ru-RU" dirty="0">
            <a:solidFill>
              <a:srgbClr val="FF0000"/>
            </a:solidFill>
          </a:endParaRPr>
        </a:p>
      </dgm:t>
    </dgm:pt>
    <dgm:pt modelId="{2B7DF399-5DB8-4425-926F-78E905A6EC1A}" type="parTrans" cxnId="{39E117FA-381D-4F4D-B0BA-63E58A4B75D1}">
      <dgm:prSet/>
      <dgm:spPr/>
      <dgm:t>
        <a:bodyPr/>
        <a:lstStyle/>
        <a:p>
          <a:endParaRPr lang="ru-RU"/>
        </a:p>
      </dgm:t>
    </dgm:pt>
    <dgm:pt modelId="{F3DB39B2-5D90-4B5F-BEC7-FC84DCEC021D}" type="sibTrans" cxnId="{39E117FA-381D-4F4D-B0BA-63E58A4B75D1}">
      <dgm:prSet/>
      <dgm:spPr/>
      <dgm:t>
        <a:bodyPr/>
        <a:lstStyle/>
        <a:p>
          <a:endParaRPr lang="ru-RU"/>
        </a:p>
      </dgm:t>
    </dgm:pt>
    <dgm:pt modelId="{581D6B53-FA1C-4E75-8EB0-45164B14C9B4}" type="pres">
      <dgm:prSet presAssocID="{34FB850E-31E5-4047-A976-4DDD7C154D5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42981AA-DC77-4434-BE9C-3A2DDCA6EA85}" type="pres">
      <dgm:prSet presAssocID="{1FC6188B-6D3E-4C4A-AA02-8CEAC92F4F2F}" presName="hierRoot1" presStyleCnt="0"/>
      <dgm:spPr/>
    </dgm:pt>
    <dgm:pt modelId="{B30C9318-08B9-45D3-8ACF-DBBBD29FB1B2}" type="pres">
      <dgm:prSet presAssocID="{1FC6188B-6D3E-4C4A-AA02-8CEAC92F4F2F}" presName="composite" presStyleCnt="0"/>
      <dgm:spPr/>
    </dgm:pt>
    <dgm:pt modelId="{198D558F-EB99-42B9-95C9-741C1FA4EA57}" type="pres">
      <dgm:prSet presAssocID="{1FC6188B-6D3E-4C4A-AA02-8CEAC92F4F2F}" presName="background" presStyleLbl="node0" presStyleIdx="0" presStyleCnt="1"/>
      <dgm:spPr/>
    </dgm:pt>
    <dgm:pt modelId="{7A002CF7-1C8B-4EC4-90F6-6C2A866ADADB}" type="pres">
      <dgm:prSet presAssocID="{1FC6188B-6D3E-4C4A-AA02-8CEAC92F4F2F}" presName="text" presStyleLbl="fgAcc0" presStyleIdx="0" presStyleCnt="1" custScaleX="91872" custScaleY="41399" custLinFactNeighborX="-11565" custLinFactNeighborY="-80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FC609A5-BDC3-40EE-A06D-EAE6989152F7}" type="pres">
      <dgm:prSet presAssocID="{1FC6188B-6D3E-4C4A-AA02-8CEAC92F4F2F}" presName="hierChild2" presStyleCnt="0"/>
      <dgm:spPr/>
    </dgm:pt>
  </dgm:ptLst>
  <dgm:cxnLst>
    <dgm:cxn modelId="{7D082123-3296-4E81-A989-30793FFA2CC2}" type="presOf" srcId="{1FC6188B-6D3E-4C4A-AA02-8CEAC92F4F2F}" destId="{7A002CF7-1C8B-4EC4-90F6-6C2A866ADADB}" srcOrd="0" destOrd="0" presId="urn:microsoft.com/office/officeart/2005/8/layout/hierarchy1"/>
    <dgm:cxn modelId="{109D88DB-6226-47A8-B814-9C28B01A404A}" type="presOf" srcId="{34FB850E-31E5-4047-A976-4DDD7C154D56}" destId="{581D6B53-FA1C-4E75-8EB0-45164B14C9B4}" srcOrd="0" destOrd="0" presId="urn:microsoft.com/office/officeart/2005/8/layout/hierarchy1"/>
    <dgm:cxn modelId="{39E117FA-381D-4F4D-B0BA-63E58A4B75D1}" srcId="{34FB850E-31E5-4047-A976-4DDD7C154D56}" destId="{1FC6188B-6D3E-4C4A-AA02-8CEAC92F4F2F}" srcOrd="0" destOrd="0" parTransId="{2B7DF399-5DB8-4425-926F-78E905A6EC1A}" sibTransId="{F3DB39B2-5D90-4B5F-BEC7-FC84DCEC021D}"/>
    <dgm:cxn modelId="{5770B78C-F890-413A-978D-EB4262DE5D84}" type="presParOf" srcId="{581D6B53-FA1C-4E75-8EB0-45164B14C9B4}" destId="{542981AA-DC77-4434-BE9C-3A2DDCA6EA85}" srcOrd="0" destOrd="0" presId="urn:microsoft.com/office/officeart/2005/8/layout/hierarchy1"/>
    <dgm:cxn modelId="{9E49979E-A5B5-48D9-A14D-4B17DD42D075}" type="presParOf" srcId="{542981AA-DC77-4434-BE9C-3A2DDCA6EA85}" destId="{B30C9318-08B9-45D3-8ACF-DBBBD29FB1B2}" srcOrd="0" destOrd="0" presId="urn:microsoft.com/office/officeart/2005/8/layout/hierarchy1"/>
    <dgm:cxn modelId="{9D8B9EF5-6FE8-4D9F-95D4-D83EF68528A0}" type="presParOf" srcId="{B30C9318-08B9-45D3-8ACF-DBBBD29FB1B2}" destId="{198D558F-EB99-42B9-95C9-741C1FA4EA57}" srcOrd="0" destOrd="0" presId="urn:microsoft.com/office/officeart/2005/8/layout/hierarchy1"/>
    <dgm:cxn modelId="{5A7B5DB9-72B4-4326-B629-2D526668713C}" type="presParOf" srcId="{B30C9318-08B9-45D3-8ACF-DBBBD29FB1B2}" destId="{7A002CF7-1C8B-4EC4-90F6-6C2A866ADADB}" srcOrd="1" destOrd="0" presId="urn:microsoft.com/office/officeart/2005/8/layout/hierarchy1"/>
    <dgm:cxn modelId="{39CCE29D-32DD-49F6-93B3-99286B29EA86}" type="presParOf" srcId="{542981AA-DC77-4434-BE9C-3A2DDCA6EA85}" destId="{9FC609A5-BDC3-40EE-A06D-EAE6989152F7}" srcOrd="1" destOrd="0" presId="urn:microsoft.com/office/officeart/2005/8/layout/hierarchy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4FB850E-31E5-4047-A976-4DDD7C154D56}" type="doc">
      <dgm:prSet loTypeId="urn:microsoft.com/office/officeart/2005/8/layout/hierarchy1" loCatId="hierarchy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1FC6188B-6D3E-4C4A-AA02-8CEAC92F4F2F}">
      <dgm:prSet phldrT="[Текст]" custT="1"/>
      <dgm:spPr/>
      <dgm:t>
        <a:bodyPr/>
        <a:lstStyle/>
        <a:p>
          <a:r>
            <a:rPr lang="ru-RU" sz="2800" b="1" dirty="0" smtClean="0">
              <a:solidFill>
                <a:srgbClr val="FF0000"/>
              </a:solidFill>
            </a:rPr>
            <a:t>Вегетативное</a:t>
          </a:r>
          <a:endParaRPr lang="ru-RU" sz="2800" b="1" dirty="0">
            <a:solidFill>
              <a:srgbClr val="FF0000"/>
            </a:solidFill>
          </a:endParaRPr>
        </a:p>
      </dgm:t>
    </dgm:pt>
    <dgm:pt modelId="{2B7DF399-5DB8-4425-926F-78E905A6EC1A}" type="parTrans" cxnId="{39E117FA-381D-4F4D-B0BA-63E58A4B75D1}">
      <dgm:prSet/>
      <dgm:spPr/>
      <dgm:t>
        <a:bodyPr/>
        <a:lstStyle/>
        <a:p>
          <a:endParaRPr lang="ru-RU"/>
        </a:p>
      </dgm:t>
    </dgm:pt>
    <dgm:pt modelId="{F3DB39B2-5D90-4B5F-BEC7-FC84DCEC021D}" type="sibTrans" cxnId="{39E117FA-381D-4F4D-B0BA-63E58A4B75D1}">
      <dgm:prSet/>
      <dgm:spPr/>
      <dgm:t>
        <a:bodyPr/>
        <a:lstStyle/>
        <a:p>
          <a:endParaRPr lang="ru-RU"/>
        </a:p>
      </dgm:t>
    </dgm:pt>
    <dgm:pt modelId="{581D6B53-FA1C-4E75-8EB0-45164B14C9B4}" type="pres">
      <dgm:prSet presAssocID="{34FB850E-31E5-4047-A976-4DDD7C154D5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4022124-2C7F-4D3D-B407-73DD762B4CD1}" type="pres">
      <dgm:prSet presAssocID="{1FC6188B-6D3E-4C4A-AA02-8CEAC92F4F2F}" presName="hierRoot1" presStyleCnt="0"/>
      <dgm:spPr/>
    </dgm:pt>
    <dgm:pt modelId="{37F1547F-49BF-4778-9B57-96DFFAC36AB1}" type="pres">
      <dgm:prSet presAssocID="{1FC6188B-6D3E-4C4A-AA02-8CEAC92F4F2F}" presName="composite" presStyleCnt="0"/>
      <dgm:spPr/>
    </dgm:pt>
    <dgm:pt modelId="{6059E643-FD1B-4EAB-941B-806355E29C0E}" type="pres">
      <dgm:prSet presAssocID="{1FC6188B-6D3E-4C4A-AA02-8CEAC92F4F2F}" presName="background" presStyleLbl="node0" presStyleIdx="0" presStyleCnt="1"/>
      <dgm:spPr/>
    </dgm:pt>
    <dgm:pt modelId="{CF486C6A-2209-4B3B-BA7B-7361DCC015BA}" type="pres">
      <dgm:prSet presAssocID="{1FC6188B-6D3E-4C4A-AA02-8CEAC92F4F2F}" presName="text" presStyleLbl="fgAcc0" presStyleIdx="0" presStyleCnt="1" custScaleX="209536" custLinFactNeighborX="-23320" custLinFactNeighborY="-617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871555E-4C96-4433-8D88-8CE9F4052CB9}" type="pres">
      <dgm:prSet presAssocID="{1FC6188B-6D3E-4C4A-AA02-8CEAC92F4F2F}" presName="hierChild2" presStyleCnt="0"/>
      <dgm:spPr/>
    </dgm:pt>
  </dgm:ptLst>
  <dgm:cxnLst>
    <dgm:cxn modelId="{753ABD3D-9316-4376-B7C2-254099F0150D}" type="presOf" srcId="{1FC6188B-6D3E-4C4A-AA02-8CEAC92F4F2F}" destId="{CF486C6A-2209-4B3B-BA7B-7361DCC015BA}" srcOrd="0" destOrd="0" presId="urn:microsoft.com/office/officeart/2005/8/layout/hierarchy1"/>
    <dgm:cxn modelId="{39E117FA-381D-4F4D-B0BA-63E58A4B75D1}" srcId="{34FB850E-31E5-4047-A976-4DDD7C154D56}" destId="{1FC6188B-6D3E-4C4A-AA02-8CEAC92F4F2F}" srcOrd="0" destOrd="0" parTransId="{2B7DF399-5DB8-4425-926F-78E905A6EC1A}" sibTransId="{F3DB39B2-5D90-4B5F-BEC7-FC84DCEC021D}"/>
    <dgm:cxn modelId="{03A8D8B2-F32B-49B9-B64A-01463F23017E}" type="presOf" srcId="{34FB850E-31E5-4047-A976-4DDD7C154D56}" destId="{581D6B53-FA1C-4E75-8EB0-45164B14C9B4}" srcOrd="0" destOrd="0" presId="urn:microsoft.com/office/officeart/2005/8/layout/hierarchy1"/>
    <dgm:cxn modelId="{ACBA412F-A937-44AF-8779-DEA8EFF9DAF4}" type="presParOf" srcId="{581D6B53-FA1C-4E75-8EB0-45164B14C9B4}" destId="{C4022124-2C7F-4D3D-B407-73DD762B4CD1}" srcOrd="0" destOrd="0" presId="urn:microsoft.com/office/officeart/2005/8/layout/hierarchy1"/>
    <dgm:cxn modelId="{E9C439D5-A043-46DF-9C92-3F7D8BDA26E7}" type="presParOf" srcId="{C4022124-2C7F-4D3D-B407-73DD762B4CD1}" destId="{37F1547F-49BF-4778-9B57-96DFFAC36AB1}" srcOrd="0" destOrd="0" presId="urn:microsoft.com/office/officeart/2005/8/layout/hierarchy1"/>
    <dgm:cxn modelId="{786B24B3-E2E9-4EBC-ADF6-AE05B758362C}" type="presParOf" srcId="{37F1547F-49BF-4778-9B57-96DFFAC36AB1}" destId="{6059E643-FD1B-4EAB-941B-806355E29C0E}" srcOrd="0" destOrd="0" presId="urn:microsoft.com/office/officeart/2005/8/layout/hierarchy1"/>
    <dgm:cxn modelId="{5FD14F44-07AA-4A3E-A90D-87486DCCB6AC}" type="presParOf" srcId="{37F1547F-49BF-4778-9B57-96DFFAC36AB1}" destId="{CF486C6A-2209-4B3B-BA7B-7361DCC015BA}" srcOrd="1" destOrd="0" presId="urn:microsoft.com/office/officeart/2005/8/layout/hierarchy1"/>
    <dgm:cxn modelId="{1F3AEFAC-DDFC-48FB-8A6C-0B6958761B1C}" type="presParOf" srcId="{C4022124-2C7F-4D3D-B407-73DD762B4CD1}" destId="{F871555E-4C96-4433-8D88-8CE9F4052CB9}" srcOrd="1" destOrd="0" presId="urn:microsoft.com/office/officeart/2005/8/layout/hierarchy1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4FB850E-31E5-4047-A976-4DDD7C154D56}" type="doc">
      <dgm:prSet loTypeId="urn:microsoft.com/office/officeart/2005/8/layout/hierarchy1" loCatId="hierarchy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1FC6188B-6D3E-4C4A-AA02-8CEAC92F4F2F}">
      <dgm:prSet phldrT="[Текст]" custT="1"/>
      <dgm:spPr/>
      <dgm:t>
        <a:bodyPr/>
        <a:lstStyle/>
        <a:p>
          <a:r>
            <a:rPr lang="ru-RU" sz="2800" b="1" dirty="0" smtClean="0">
              <a:solidFill>
                <a:srgbClr val="FF0000"/>
              </a:solidFill>
            </a:rPr>
            <a:t>Вегетативное</a:t>
          </a:r>
          <a:endParaRPr lang="ru-RU" sz="2800" b="1" dirty="0">
            <a:solidFill>
              <a:srgbClr val="FF0000"/>
            </a:solidFill>
          </a:endParaRPr>
        </a:p>
      </dgm:t>
    </dgm:pt>
    <dgm:pt modelId="{2B7DF399-5DB8-4425-926F-78E905A6EC1A}" type="parTrans" cxnId="{39E117FA-381D-4F4D-B0BA-63E58A4B75D1}">
      <dgm:prSet/>
      <dgm:spPr/>
      <dgm:t>
        <a:bodyPr/>
        <a:lstStyle/>
        <a:p>
          <a:endParaRPr lang="ru-RU"/>
        </a:p>
      </dgm:t>
    </dgm:pt>
    <dgm:pt modelId="{F3DB39B2-5D90-4B5F-BEC7-FC84DCEC021D}" type="sibTrans" cxnId="{39E117FA-381D-4F4D-B0BA-63E58A4B75D1}">
      <dgm:prSet/>
      <dgm:spPr/>
      <dgm:t>
        <a:bodyPr/>
        <a:lstStyle/>
        <a:p>
          <a:endParaRPr lang="ru-RU"/>
        </a:p>
      </dgm:t>
    </dgm:pt>
    <dgm:pt modelId="{581D6B53-FA1C-4E75-8EB0-45164B14C9B4}" type="pres">
      <dgm:prSet presAssocID="{34FB850E-31E5-4047-A976-4DDD7C154D5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4022124-2C7F-4D3D-B407-73DD762B4CD1}" type="pres">
      <dgm:prSet presAssocID="{1FC6188B-6D3E-4C4A-AA02-8CEAC92F4F2F}" presName="hierRoot1" presStyleCnt="0"/>
      <dgm:spPr/>
    </dgm:pt>
    <dgm:pt modelId="{37F1547F-49BF-4778-9B57-96DFFAC36AB1}" type="pres">
      <dgm:prSet presAssocID="{1FC6188B-6D3E-4C4A-AA02-8CEAC92F4F2F}" presName="composite" presStyleCnt="0"/>
      <dgm:spPr/>
    </dgm:pt>
    <dgm:pt modelId="{6059E643-FD1B-4EAB-941B-806355E29C0E}" type="pres">
      <dgm:prSet presAssocID="{1FC6188B-6D3E-4C4A-AA02-8CEAC92F4F2F}" presName="background" presStyleLbl="node0" presStyleIdx="0" presStyleCnt="1"/>
      <dgm:spPr/>
    </dgm:pt>
    <dgm:pt modelId="{CF486C6A-2209-4B3B-BA7B-7361DCC015BA}" type="pres">
      <dgm:prSet presAssocID="{1FC6188B-6D3E-4C4A-AA02-8CEAC92F4F2F}" presName="text" presStyleLbl="fgAcc0" presStyleIdx="0" presStyleCnt="1" custScaleX="209536" custLinFactNeighborX="-23320" custLinFactNeighborY="-617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871555E-4C96-4433-8D88-8CE9F4052CB9}" type="pres">
      <dgm:prSet presAssocID="{1FC6188B-6D3E-4C4A-AA02-8CEAC92F4F2F}" presName="hierChild2" presStyleCnt="0"/>
      <dgm:spPr/>
    </dgm:pt>
  </dgm:ptLst>
  <dgm:cxnLst>
    <dgm:cxn modelId="{32814359-013E-4FB6-BC0F-D744E2C8752E}" type="presOf" srcId="{1FC6188B-6D3E-4C4A-AA02-8CEAC92F4F2F}" destId="{CF486C6A-2209-4B3B-BA7B-7361DCC015BA}" srcOrd="0" destOrd="0" presId="urn:microsoft.com/office/officeart/2005/8/layout/hierarchy1"/>
    <dgm:cxn modelId="{39E117FA-381D-4F4D-B0BA-63E58A4B75D1}" srcId="{34FB850E-31E5-4047-A976-4DDD7C154D56}" destId="{1FC6188B-6D3E-4C4A-AA02-8CEAC92F4F2F}" srcOrd="0" destOrd="0" parTransId="{2B7DF399-5DB8-4425-926F-78E905A6EC1A}" sibTransId="{F3DB39B2-5D90-4B5F-BEC7-FC84DCEC021D}"/>
    <dgm:cxn modelId="{CF68CD64-FCF4-4DD4-9E63-C9937FA7435A}" type="presOf" srcId="{34FB850E-31E5-4047-A976-4DDD7C154D56}" destId="{581D6B53-FA1C-4E75-8EB0-45164B14C9B4}" srcOrd="0" destOrd="0" presId="urn:microsoft.com/office/officeart/2005/8/layout/hierarchy1"/>
    <dgm:cxn modelId="{012AD648-15DB-4E5F-87DE-6E74D397F308}" type="presParOf" srcId="{581D6B53-FA1C-4E75-8EB0-45164B14C9B4}" destId="{C4022124-2C7F-4D3D-B407-73DD762B4CD1}" srcOrd="0" destOrd="0" presId="urn:microsoft.com/office/officeart/2005/8/layout/hierarchy1"/>
    <dgm:cxn modelId="{D693405C-7840-416B-A805-AD8F8E7C7725}" type="presParOf" srcId="{C4022124-2C7F-4D3D-B407-73DD762B4CD1}" destId="{37F1547F-49BF-4778-9B57-96DFFAC36AB1}" srcOrd="0" destOrd="0" presId="urn:microsoft.com/office/officeart/2005/8/layout/hierarchy1"/>
    <dgm:cxn modelId="{94463115-10EC-4AED-8858-0B8BA32B9925}" type="presParOf" srcId="{37F1547F-49BF-4778-9B57-96DFFAC36AB1}" destId="{6059E643-FD1B-4EAB-941B-806355E29C0E}" srcOrd="0" destOrd="0" presId="urn:microsoft.com/office/officeart/2005/8/layout/hierarchy1"/>
    <dgm:cxn modelId="{57AE25A9-734A-458D-86E6-25CFA2F1404A}" type="presParOf" srcId="{37F1547F-49BF-4778-9B57-96DFFAC36AB1}" destId="{CF486C6A-2209-4B3B-BA7B-7361DCC015BA}" srcOrd="1" destOrd="0" presId="urn:microsoft.com/office/officeart/2005/8/layout/hierarchy1"/>
    <dgm:cxn modelId="{8413812F-6E1C-4A7B-B476-9C3D30242060}" type="presParOf" srcId="{C4022124-2C7F-4D3D-B407-73DD762B4CD1}" destId="{F871555E-4C96-4433-8D88-8CE9F4052CB9}" srcOrd="1" destOrd="0" presId="urn:microsoft.com/office/officeart/2005/8/layout/hierarchy1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4FB850E-31E5-4047-A976-4DDD7C154D56}" type="doc">
      <dgm:prSet loTypeId="urn:microsoft.com/office/officeart/2005/8/layout/hierarchy1" loCatId="hierarchy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1FC6188B-6D3E-4C4A-AA02-8CEAC92F4F2F}">
      <dgm:prSet phldrT="[Текст]" custT="1"/>
      <dgm:spPr/>
      <dgm:t>
        <a:bodyPr/>
        <a:lstStyle/>
        <a:p>
          <a:r>
            <a:rPr lang="ru-RU" sz="4000" b="1" dirty="0" smtClean="0">
              <a:solidFill>
                <a:srgbClr val="FF0000"/>
              </a:solidFill>
            </a:rPr>
            <a:t>Половое</a:t>
          </a:r>
          <a:endParaRPr lang="ru-RU" sz="4000" b="1" dirty="0">
            <a:solidFill>
              <a:srgbClr val="FF0000"/>
            </a:solidFill>
          </a:endParaRPr>
        </a:p>
      </dgm:t>
    </dgm:pt>
    <dgm:pt modelId="{2B7DF399-5DB8-4425-926F-78E905A6EC1A}" type="parTrans" cxnId="{39E117FA-381D-4F4D-B0BA-63E58A4B75D1}">
      <dgm:prSet/>
      <dgm:spPr/>
      <dgm:t>
        <a:bodyPr/>
        <a:lstStyle/>
        <a:p>
          <a:endParaRPr lang="ru-RU"/>
        </a:p>
      </dgm:t>
    </dgm:pt>
    <dgm:pt modelId="{F3DB39B2-5D90-4B5F-BEC7-FC84DCEC021D}" type="sibTrans" cxnId="{39E117FA-381D-4F4D-B0BA-63E58A4B75D1}">
      <dgm:prSet/>
      <dgm:spPr/>
      <dgm:t>
        <a:bodyPr/>
        <a:lstStyle/>
        <a:p>
          <a:endParaRPr lang="ru-RU"/>
        </a:p>
      </dgm:t>
    </dgm:pt>
    <dgm:pt modelId="{581D6B53-FA1C-4E75-8EB0-45164B14C9B4}" type="pres">
      <dgm:prSet presAssocID="{34FB850E-31E5-4047-A976-4DDD7C154D5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4022124-2C7F-4D3D-B407-73DD762B4CD1}" type="pres">
      <dgm:prSet presAssocID="{1FC6188B-6D3E-4C4A-AA02-8CEAC92F4F2F}" presName="hierRoot1" presStyleCnt="0"/>
      <dgm:spPr/>
    </dgm:pt>
    <dgm:pt modelId="{37F1547F-49BF-4778-9B57-96DFFAC36AB1}" type="pres">
      <dgm:prSet presAssocID="{1FC6188B-6D3E-4C4A-AA02-8CEAC92F4F2F}" presName="composite" presStyleCnt="0"/>
      <dgm:spPr/>
    </dgm:pt>
    <dgm:pt modelId="{6059E643-FD1B-4EAB-941B-806355E29C0E}" type="pres">
      <dgm:prSet presAssocID="{1FC6188B-6D3E-4C4A-AA02-8CEAC92F4F2F}" presName="background" presStyleLbl="node0" presStyleIdx="0" presStyleCnt="1"/>
      <dgm:spPr/>
    </dgm:pt>
    <dgm:pt modelId="{CF486C6A-2209-4B3B-BA7B-7361DCC015BA}" type="pres">
      <dgm:prSet presAssocID="{1FC6188B-6D3E-4C4A-AA02-8CEAC92F4F2F}" presName="text" presStyleLbl="fgAcc0" presStyleIdx="0" presStyleCnt="1" custScaleX="90310" custScaleY="38533" custLinFactNeighborX="-2093" custLinFactNeighborY="-1135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871555E-4C96-4433-8D88-8CE9F4052CB9}" type="pres">
      <dgm:prSet presAssocID="{1FC6188B-6D3E-4C4A-AA02-8CEAC92F4F2F}" presName="hierChild2" presStyleCnt="0"/>
      <dgm:spPr/>
    </dgm:pt>
  </dgm:ptLst>
  <dgm:cxnLst>
    <dgm:cxn modelId="{C533855E-A1FE-476F-A462-74EE6A67536B}" type="presOf" srcId="{34FB850E-31E5-4047-A976-4DDD7C154D56}" destId="{581D6B53-FA1C-4E75-8EB0-45164B14C9B4}" srcOrd="0" destOrd="0" presId="urn:microsoft.com/office/officeart/2005/8/layout/hierarchy1"/>
    <dgm:cxn modelId="{39E117FA-381D-4F4D-B0BA-63E58A4B75D1}" srcId="{34FB850E-31E5-4047-A976-4DDD7C154D56}" destId="{1FC6188B-6D3E-4C4A-AA02-8CEAC92F4F2F}" srcOrd="0" destOrd="0" parTransId="{2B7DF399-5DB8-4425-926F-78E905A6EC1A}" sibTransId="{F3DB39B2-5D90-4B5F-BEC7-FC84DCEC021D}"/>
    <dgm:cxn modelId="{A9BFE2B4-F72E-429A-8CBD-AC4463D99A7D}" type="presOf" srcId="{1FC6188B-6D3E-4C4A-AA02-8CEAC92F4F2F}" destId="{CF486C6A-2209-4B3B-BA7B-7361DCC015BA}" srcOrd="0" destOrd="0" presId="urn:microsoft.com/office/officeart/2005/8/layout/hierarchy1"/>
    <dgm:cxn modelId="{BCB52FF7-3B6D-4665-9CF4-ADE2C1E461A2}" type="presParOf" srcId="{581D6B53-FA1C-4E75-8EB0-45164B14C9B4}" destId="{C4022124-2C7F-4D3D-B407-73DD762B4CD1}" srcOrd="0" destOrd="0" presId="urn:microsoft.com/office/officeart/2005/8/layout/hierarchy1"/>
    <dgm:cxn modelId="{4ABB14A9-0172-462E-80BB-1E98C0473EC9}" type="presParOf" srcId="{C4022124-2C7F-4D3D-B407-73DD762B4CD1}" destId="{37F1547F-49BF-4778-9B57-96DFFAC36AB1}" srcOrd="0" destOrd="0" presId="urn:microsoft.com/office/officeart/2005/8/layout/hierarchy1"/>
    <dgm:cxn modelId="{DF800635-61AD-4BBE-961A-D5E68B27803B}" type="presParOf" srcId="{37F1547F-49BF-4778-9B57-96DFFAC36AB1}" destId="{6059E643-FD1B-4EAB-941B-806355E29C0E}" srcOrd="0" destOrd="0" presId="urn:microsoft.com/office/officeart/2005/8/layout/hierarchy1"/>
    <dgm:cxn modelId="{33118C13-C6B5-4780-8D9B-CE0F0FE07968}" type="presParOf" srcId="{37F1547F-49BF-4778-9B57-96DFFAC36AB1}" destId="{CF486C6A-2209-4B3B-BA7B-7361DCC015BA}" srcOrd="1" destOrd="0" presId="urn:microsoft.com/office/officeart/2005/8/layout/hierarchy1"/>
    <dgm:cxn modelId="{26DE22DC-1A4E-4C96-B0A8-3311DB55514F}" type="presParOf" srcId="{C4022124-2C7F-4D3D-B407-73DD762B4CD1}" destId="{F871555E-4C96-4433-8D88-8CE9F4052CB9}" srcOrd="1" destOrd="0" presId="urn:microsoft.com/office/officeart/2005/8/layout/hierarchy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A7B590-2BCE-4283-B76C-4043EB51B423}" type="datetimeFigureOut">
              <a:rPr lang="ru-RU" smtClean="0"/>
              <a:pPr/>
              <a:t>14.04.2024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7AA10F-E034-44F1-BD47-637187F0F99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05D5-486D-4BF2-B056-CD59809C8C77}" type="datetimeFigureOut">
              <a:rPr lang="ru-RU" smtClean="0"/>
              <a:pPr/>
              <a:t>14.04.2024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4A671-B9AF-4D42-AC76-6ADB0D196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05D5-486D-4BF2-B056-CD59809C8C77}" type="datetimeFigureOut">
              <a:rPr lang="ru-RU" smtClean="0"/>
              <a:pPr/>
              <a:t>14.04.2024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4A671-B9AF-4D42-AC76-6ADB0D196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05D5-486D-4BF2-B056-CD59809C8C77}" type="datetimeFigureOut">
              <a:rPr lang="ru-RU" smtClean="0"/>
              <a:pPr/>
              <a:t>14.04.2024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4A671-B9AF-4D42-AC76-6ADB0D196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05D5-486D-4BF2-B056-CD59809C8C77}" type="datetimeFigureOut">
              <a:rPr lang="ru-RU" smtClean="0"/>
              <a:pPr/>
              <a:t>14.04.2024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4A671-B9AF-4D42-AC76-6ADB0D196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05D5-486D-4BF2-B056-CD59809C8C77}" type="datetimeFigureOut">
              <a:rPr lang="ru-RU" smtClean="0"/>
              <a:pPr/>
              <a:t>14.04.2024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4A671-B9AF-4D42-AC76-6ADB0D196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05D5-486D-4BF2-B056-CD59809C8C77}" type="datetimeFigureOut">
              <a:rPr lang="ru-RU" smtClean="0"/>
              <a:pPr/>
              <a:t>14.04.2024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4A671-B9AF-4D42-AC76-6ADB0D196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05D5-486D-4BF2-B056-CD59809C8C77}" type="datetimeFigureOut">
              <a:rPr lang="ru-RU" smtClean="0"/>
              <a:pPr/>
              <a:t>14.04.2024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4A671-B9AF-4D42-AC76-6ADB0D196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05D5-486D-4BF2-B056-CD59809C8C77}" type="datetimeFigureOut">
              <a:rPr lang="ru-RU" smtClean="0"/>
              <a:pPr/>
              <a:t>14.04.2024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4A671-B9AF-4D42-AC76-6ADB0D196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05D5-486D-4BF2-B056-CD59809C8C77}" type="datetimeFigureOut">
              <a:rPr lang="ru-RU" smtClean="0"/>
              <a:pPr/>
              <a:t>14.04.2024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4A671-B9AF-4D42-AC76-6ADB0D196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05D5-486D-4BF2-B056-CD59809C8C77}" type="datetimeFigureOut">
              <a:rPr lang="ru-RU" smtClean="0"/>
              <a:pPr/>
              <a:t>14.04.2024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4A671-B9AF-4D42-AC76-6ADB0D196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05D5-486D-4BF2-B056-CD59809C8C77}" type="datetimeFigureOut">
              <a:rPr lang="ru-RU" smtClean="0"/>
              <a:pPr/>
              <a:t>14.04.2024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4A671-B9AF-4D42-AC76-6ADB0D196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6205D5-486D-4BF2-B056-CD59809C8C77}" type="datetimeFigureOut">
              <a:rPr lang="ru-RU" smtClean="0"/>
              <a:pPr/>
              <a:t>14.04.2024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B4A671-B9AF-4D42-AC76-6ADB0D196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onlinetestpad.com/em5kfyx5bmngi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jpe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6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8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diagramColors" Target="../diagrams/colors3.xml"/><Relationship Id="rId10" Type="http://schemas.microsoft.com/office/2007/relationships/hdphoto" Target="../media/hdphoto3.wdp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Layout" Target="../diagrams/layout5.xml"/><Relationship Id="rId7" Type="http://schemas.openxmlformats.org/officeDocument/2006/relationships/image" Target="../media/image8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diagramColors" Target="../diagrams/colors5.xml"/><Relationship Id="rId10" Type="http://schemas.microsoft.com/office/2007/relationships/hdphoto" Target="../media/hdphoto3.wdp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/>
          <a:srcRect l="19443" t="20690" r="4435" b="12687"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>
              <a:buFont typeface="+mj-lt"/>
              <a:buAutoNum type="arabicPeriod"/>
            </a:pPr>
            <a:r>
              <a:rPr lang="ru-RU" b="1" i="1" dirty="0" smtClean="0"/>
              <a:t>Просмотрите презентацию</a:t>
            </a:r>
            <a:endParaRPr lang="ru-RU" b="1" i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ru-RU" i="1" dirty="0" smtClean="0"/>
              <a:t>2. Заполните рабочую карту домашнего задания</a:t>
            </a:r>
          </a:p>
          <a:p>
            <a:pPr marL="514350" indent="-514350">
              <a:buNone/>
            </a:pPr>
            <a:r>
              <a:rPr lang="ru-RU" i="1" dirty="0" smtClean="0"/>
              <a:t>3. Выполните тест по </a:t>
            </a:r>
            <a:r>
              <a:rPr lang="ru-RU" i="1" dirty="0" smtClean="0"/>
              <a:t>ссылке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>
                <a:hlinkClick r:id="rId2"/>
              </a:rPr>
              <a:t>https</a:t>
            </a:r>
            <a:r>
              <a:rPr lang="en-US" dirty="0" smtClean="0">
                <a:hlinkClick r:id="rId2"/>
              </a:rPr>
              <a:t>://onlinetestpad.com/em5kfyx5bmngi</a:t>
            </a:r>
            <a:endParaRPr lang="en-US" dirty="0" smtClean="0"/>
          </a:p>
          <a:p>
            <a:pPr marL="514350" indent="-514350">
              <a:buNone/>
            </a:pPr>
            <a:endParaRPr lang="ru-RU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Размножение </a:t>
            </a:r>
            <a:endParaRPr lang="ru-RU" b="1" dirty="0"/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107504" y="1484784"/>
            <a:ext cx="4221080" cy="46697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ru-RU" sz="3600" dirty="0" smtClean="0"/>
              <a:t>– это свойство живых организмов, которое заключается в увеличении числа особей (воспроизведение себе подобных).</a:t>
            </a:r>
            <a:endParaRPr lang="ru-RU" dirty="0" smtClean="0"/>
          </a:p>
        </p:txBody>
      </p:sp>
      <p:pic>
        <p:nvPicPr>
          <p:cNvPr id="4" name="Picture 2" descr="Картинки по запросу клипарт учебник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1058" b="99471" l="0" r="99625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3247" y="962135"/>
            <a:ext cx="2313705" cy="16377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Картинки по запросу размножение 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3858" b="16339"/>
          <a:stretch/>
        </p:blipFill>
        <p:spPr bwMode="auto">
          <a:xfrm>
            <a:off x="4427984" y="2780928"/>
            <a:ext cx="4661759" cy="32296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88662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Размножение </a:t>
            </a:r>
            <a:endParaRPr lang="ru-RU" dirty="0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="" xmlns:p14="http://schemas.microsoft.com/office/powerpoint/2010/main" val="969240735"/>
              </p:ext>
            </p:extLst>
          </p:nvPr>
        </p:nvGraphicFramePr>
        <p:xfrm>
          <a:off x="-108520" y="1124744"/>
          <a:ext cx="4032448" cy="2160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283968" y="1267435"/>
            <a:ext cx="3905236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3600" dirty="0" smtClean="0">
                <a:solidFill>
                  <a:schemeClr val="tx1"/>
                </a:solidFill>
              </a:rPr>
              <a:t>Без образования </a:t>
            </a:r>
          </a:p>
          <a:p>
            <a:r>
              <a:rPr lang="ru-RU" sz="3600" dirty="0" smtClean="0">
                <a:solidFill>
                  <a:schemeClr val="tx1"/>
                </a:solidFill>
              </a:rPr>
              <a:t>половых клеток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2838546"/>
            <a:ext cx="3853808" cy="403187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Бесполое размножение </a:t>
            </a:r>
            <a:r>
              <a:rPr lang="ru-RU" sz="3200" dirty="0" smtClean="0">
                <a:solidFill>
                  <a:schemeClr val="tx1"/>
                </a:solidFill>
              </a:rPr>
              <a:t>– это процесс возникновения </a:t>
            </a:r>
            <a:r>
              <a:rPr lang="ru-RU" sz="3200" dirty="0">
                <a:solidFill>
                  <a:schemeClr val="tx1"/>
                </a:solidFill>
              </a:rPr>
              <a:t>новых особей без участия половых клеток. </a:t>
            </a:r>
            <a:r>
              <a:rPr lang="ru-RU" sz="3200" dirty="0" smtClean="0">
                <a:solidFill>
                  <a:schemeClr val="tx1"/>
                </a:solidFill>
              </a:rPr>
              <a:t>Участвует одна особь.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8194" name="Picture 2" descr="Картинки по запросу бесполое размножение растений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=""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008" y="2569967"/>
            <a:ext cx="4219721" cy="37801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83722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Размножение</a:t>
            </a:r>
            <a:endParaRPr lang="ru-RU" dirty="0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="" xmlns:p14="http://schemas.microsoft.com/office/powerpoint/2010/main" val="1938868231"/>
              </p:ext>
            </p:extLst>
          </p:nvPr>
        </p:nvGraphicFramePr>
        <p:xfrm>
          <a:off x="179512" y="1268760"/>
          <a:ext cx="3384376" cy="1224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79512" y="2420888"/>
            <a:ext cx="4572000" cy="35394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специализированными неполовыми клетки способные делиться. 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Споры</a:t>
            </a:r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ru-RU" sz="2800" dirty="0" smtClean="0">
                <a:solidFill>
                  <a:schemeClr val="tx1"/>
                </a:solidFill>
              </a:rPr>
              <a:t>—служат для размножения</a:t>
            </a:r>
            <a:r>
              <a:rPr lang="ru-RU" sz="2800" dirty="0">
                <a:solidFill>
                  <a:schemeClr val="tx1"/>
                </a:solidFill>
              </a:rPr>
              <a:t>, расселения и сохранения организма при неблагоприятных условиях. Имеют защитную </a:t>
            </a:r>
            <a:r>
              <a:rPr lang="ru-RU" sz="2800" dirty="0" smtClean="0">
                <a:solidFill>
                  <a:schemeClr val="tx1"/>
                </a:solidFill>
              </a:rPr>
              <a:t>оболочку.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5133078" y="1247851"/>
            <a:ext cx="3615387" cy="5241958"/>
            <a:chOff x="5133078" y="1247851"/>
            <a:chExt cx="3615387" cy="5241958"/>
          </a:xfrm>
        </p:grpSpPr>
        <p:pic>
          <p:nvPicPr>
            <p:cNvPr id="10244" name="Picture 4" descr="Похожее изображение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4040" y="1247851"/>
              <a:ext cx="3574425" cy="267770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46" name="Picture 6" descr="Картинки по запросу спорангии папоротника ПОД МИКРОСКОПОМ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4039" y="4077072"/>
              <a:ext cx="3574425" cy="2412737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5133078" y="3779748"/>
              <a:ext cx="1786451" cy="36933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ru-RU" dirty="0"/>
                <a:t>П</a:t>
              </a:r>
              <a:r>
                <a:rPr lang="ru-RU" dirty="0" smtClean="0"/>
                <a:t>АПОРОТНИК</a:t>
              </a:r>
              <a:endParaRPr lang="ru-RU" dirty="0"/>
            </a:p>
          </p:txBody>
        </p:sp>
      </p:grpSp>
    </p:spTree>
    <p:extLst>
      <p:ext uri="{BB962C8B-B14F-4D97-AF65-F5344CB8AC3E}">
        <p14:creationId xmlns="" xmlns:p14="http://schemas.microsoft.com/office/powerpoint/2010/main" val="3473067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РАЗМНОЖЕНИЕ</a:t>
            </a:r>
            <a:endParaRPr lang="ru-RU" dirty="0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="" xmlns:p14="http://schemas.microsoft.com/office/powerpoint/2010/main" val="513727471"/>
              </p:ext>
            </p:extLst>
          </p:nvPr>
        </p:nvGraphicFramePr>
        <p:xfrm>
          <a:off x="179512" y="1124744"/>
          <a:ext cx="2520280" cy="792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3314" name="Picture 2" descr="K:\6 КЛАСС-ФГОС\14.РАЗМНОЖЕНИЕ РАСТЕНИЙ\1СПОСОБЫ РАЗМНОЖЕНИЯ РАСТЕНИЙ\Размножение спорами (Рисунок).pn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5176" t="8447" r="1859"/>
          <a:stretch/>
        </p:blipFill>
        <p:spPr bwMode="auto">
          <a:xfrm>
            <a:off x="2771800" y="1268760"/>
            <a:ext cx="4797912" cy="52322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7" descr="L:\Рисунок3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706" y="2936476"/>
            <a:ext cx="1060058" cy="9062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Problem solving - vector illustration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BEBA8EAE-BF5A-486C-A8C5-ECC9F3942E4B}">
                <a14:imgProps xmlns="" xmlns:a14="http://schemas.microsoft.com/office/drawing/2010/main">
                  <a14:imgLayer r:embed="rId10">
                    <a14:imgEffect>
                      <a14:backgroundRemoval t="0" b="99533" l="0" r="100000">
                        <a14:foregroundMark x1="37073" y1="60047" x2="37073" y2="60047"/>
                        <a14:foregroundMark x1="55122" y1="76402" x2="55122" y2="76402"/>
                        <a14:foregroundMark x1="37073" y1="83645" x2="37073" y2="83645"/>
                        <a14:foregroundMark x1="61463" y1="67991" x2="61463" y2="67991"/>
                        <a14:foregroundMark x1="65854" y1="60280" x2="65854" y2="60280"/>
                        <a14:foregroundMark x1="42439" y1="59579" x2="42439" y2="59579"/>
                        <a14:foregroundMark x1="52195" y1="59579" x2="52195" y2="59579"/>
                        <a14:foregroundMark x1="48293" y1="59579" x2="48293" y2="59579"/>
                        <a14:foregroundMark x1="71220" y1="58411" x2="71220" y2="5841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606706" y="4005064"/>
            <a:ext cx="1215062" cy="25298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10996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Размножение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2117462"/>
            <a:ext cx="5036000" cy="452431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Вегетативное размножение</a:t>
            </a:r>
            <a:r>
              <a:rPr lang="ru-RU" sz="3600" dirty="0" smtClean="0">
                <a:solidFill>
                  <a:srgbClr val="FF0000"/>
                </a:solidFill>
              </a:rPr>
              <a:t> </a:t>
            </a:r>
            <a:r>
              <a:rPr lang="ru-RU" sz="3600" dirty="0"/>
              <a:t>— </a:t>
            </a:r>
            <a:r>
              <a:rPr lang="ru-RU" sz="3600" dirty="0" smtClean="0"/>
              <a:t>образование </a:t>
            </a:r>
            <a:r>
              <a:rPr lang="ru-RU" sz="3600" dirty="0"/>
              <a:t>новой особи из части материнского </a:t>
            </a:r>
            <a:r>
              <a:rPr lang="ru-RU" sz="3600" dirty="0" smtClean="0"/>
              <a:t>организма</a:t>
            </a:r>
            <a:r>
              <a:rPr lang="ru-RU" sz="3600" dirty="0" smtClean="0"/>
              <a:t>. </a:t>
            </a:r>
          </a:p>
          <a:p>
            <a:r>
              <a:rPr lang="ru-RU" sz="3600" dirty="0" smtClean="0">
                <a:solidFill>
                  <a:schemeClr val="tx1"/>
                </a:solidFill>
              </a:rPr>
              <a:t>Новая особь наследует все его признаки.</a:t>
            </a:r>
            <a:endParaRPr lang="ru-RU" sz="3600" dirty="0">
              <a:solidFill>
                <a:schemeClr val="tx1"/>
              </a:solidFill>
            </a:endParaRPr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="" xmlns:p14="http://schemas.microsoft.com/office/powerpoint/2010/main" val="2271338094"/>
              </p:ext>
            </p:extLst>
          </p:nvPr>
        </p:nvGraphicFramePr>
        <p:xfrm>
          <a:off x="113233" y="1169941"/>
          <a:ext cx="4101577" cy="864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1266" name="Picture 2" descr="Картинки по запросу вегетативное размножение растений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739648"/>
            <a:ext cx="3992524" cy="35615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31507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Размножение </a:t>
            </a:r>
            <a:endParaRPr lang="ru-RU" dirty="0"/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="" xmlns:p14="http://schemas.microsoft.com/office/powerpoint/2010/main" val="3345444851"/>
              </p:ext>
            </p:extLst>
          </p:nvPr>
        </p:nvGraphicFramePr>
        <p:xfrm>
          <a:off x="113233" y="1169941"/>
          <a:ext cx="2601379" cy="864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2290" name="Picture 2" descr="K:\6 КЛАСС-ФГОС\14.РАЗМНОЖЕНИЕ РАСТЕНИЙ\1СПОСОБЫ РАЗМНОЖЕНИЯ РАСТЕНИЙ\Способы естественного вегетативного размножения растений (Рисунок)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412776"/>
            <a:ext cx="6371859" cy="477889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7" descr="L:\Рисунок3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706" y="2936476"/>
            <a:ext cx="1060058" cy="9062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Problem solving - vector illustration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BEBA8EAE-BF5A-486C-A8C5-ECC9F3942E4B}">
                <a14:imgProps xmlns="" xmlns:a14="http://schemas.microsoft.com/office/drawing/2010/main">
                  <a14:imgLayer r:embed="rId10">
                    <a14:imgEffect>
                      <a14:backgroundRemoval t="0" b="99533" l="0" r="100000">
                        <a14:foregroundMark x1="37073" y1="60047" x2="37073" y2="60047"/>
                        <a14:foregroundMark x1="55122" y1="76402" x2="55122" y2="76402"/>
                        <a14:foregroundMark x1="37073" y1="83645" x2="37073" y2="83645"/>
                        <a14:foregroundMark x1="61463" y1="67991" x2="61463" y2="67991"/>
                        <a14:foregroundMark x1="65854" y1="60280" x2="65854" y2="60280"/>
                        <a14:foregroundMark x1="42439" y1="59579" x2="42439" y2="59579"/>
                        <a14:foregroundMark x1="52195" y1="59579" x2="52195" y2="59579"/>
                        <a14:foregroundMark x1="48293" y1="59579" x2="48293" y2="59579"/>
                        <a14:foregroundMark x1="71220" y1="58411" x2="71220" y2="5841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606706" y="4005064"/>
            <a:ext cx="1215062" cy="25298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16741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Размножение </a:t>
            </a:r>
            <a:endParaRPr lang="ru-RU" dirty="0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="" xmlns:p14="http://schemas.microsoft.com/office/powerpoint/2010/main" val="2526877689"/>
              </p:ext>
            </p:extLst>
          </p:nvPr>
        </p:nvGraphicFramePr>
        <p:xfrm>
          <a:off x="0" y="1286072"/>
          <a:ext cx="4067944" cy="11348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736094" y="1267435"/>
            <a:ext cx="4300402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3600" dirty="0" smtClean="0">
                <a:solidFill>
                  <a:schemeClr val="tx1"/>
                </a:solidFill>
              </a:rPr>
              <a:t>С образованием</a:t>
            </a:r>
          </a:p>
          <a:p>
            <a:r>
              <a:rPr lang="ru-RU" sz="3600" dirty="0" smtClean="0">
                <a:solidFill>
                  <a:schemeClr val="tx1"/>
                </a:solidFill>
              </a:rPr>
              <a:t>половых клеток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2305529"/>
            <a:ext cx="4555248" cy="35394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Половое размножение</a:t>
            </a:r>
            <a:r>
              <a:rPr lang="ru-RU" sz="3200" dirty="0">
                <a:solidFill>
                  <a:srgbClr val="FF0000"/>
                </a:solidFill>
              </a:rPr>
              <a:t> </a:t>
            </a:r>
            <a:r>
              <a:rPr lang="ru-RU" sz="3200" dirty="0" smtClean="0"/>
              <a:t>процесс</a:t>
            </a:r>
            <a:r>
              <a:rPr lang="ru-RU" sz="3200" dirty="0"/>
              <a:t>, при котором </a:t>
            </a:r>
            <a:r>
              <a:rPr lang="ru-RU" sz="3200" dirty="0" smtClean="0"/>
              <a:t>новая особь образуется от двух родительских форм – женской и мужской. </a:t>
            </a:r>
            <a:r>
              <a:rPr lang="ru-RU" sz="3200" dirty="0" smtClean="0"/>
              <a:t>Участвуют 2 особи.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15362" name="Picture 2" descr="https://2.bp.blogspot.com/-wVfuSiBRW-8/U0Ujquq8unI/AAAAAAAAClo/OO_H2zUyLWI/s1600/%D0%A1%D0%BD%D0%B8%D0%BC%D0%BE%D0%BA3.PN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196" t="8215" r="2794" b="3158"/>
          <a:stretch/>
        </p:blipFill>
        <p:spPr bwMode="auto">
          <a:xfrm>
            <a:off x="4736094" y="2839888"/>
            <a:ext cx="4303628" cy="29653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68030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</TotalTime>
  <Words>135</Words>
  <Application>Microsoft Office PowerPoint</Application>
  <PresentationFormat>Экран (4:3)</PresentationFormat>
  <Paragraphs>28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Просмотрите презентацию</vt:lpstr>
      <vt:lpstr>Размножение </vt:lpstr>
      <vt:lpstr>Размножение </vt:lpstr>
      <vt:lpstr>Размножение</vt:lpstr>
      <vt:lpstr>РАЗМНОЖЕНИЕ</vt:lpstr>
      <vt:lpstr>Размножение </vt:lpstr>
      <vt:lpstr>Размножение </vt:lpstr>
      <vt:lpstr>Размножение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Особенности размножения растений и его значение</dc:title>
  <dc:creator>User</dc:creator>
  <cp:lastModifiedBy>User</cp:lastModifiedBy>
  <cp:revision>15</cp:revision>
  <dcterms:created xsi:type="dcterms:W3CDTF">2024-04-14T06:27:37Z</dcterms:created>
  <dcterms:modified xsi:type="dcterms:W3CDTF">2024-04-14T08:41:47Z</dcterms:modified>
</cp:coreProperties>
</file>