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543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647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26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03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126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422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274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69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32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07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2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89A3B-84A4-494E-A773-17E2271176A3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1E442-7347-42F8-B281-074EF752D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74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Обобщение знаний по теме «Союз как часть речи»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8206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ru-RU" b="1" dirty="0" smtClean="0"/>
              <a:t>Цель урока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7231844"/>
              </p:ext>
            </p:extLst>
          </p:nvPr>
        </p:nvGraphicFramePr>
        <p:xfrm>
          <a:off x="314036" y="1322033"/>
          <a:ext cx="11591636" cy="5207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5818">
                  <a:extLst>
                    <a:ext uri="{9D8B030D-6E8A-4147-A177-3AD203B41FA5}">
                      <a16:colId xmlns:a16="http://schemas.microsoft.com/office/drawing/2014/main" val="1546077099"/>
                    </a:ext>
                  </a:extLst>
                </a:gridCol>
                <a:gridCol w="5795818">
                  <a:extLst>
                    <a:ext uri="{9D8B030D-6E8A-4147-A177-3AD203B41FA5}">
                      <a16:colId xmlns:a16="http://schemas.microsoft.com/office/drawing/2014/main" val="1477643612"/>
                    </a:ext>
                  </a:extLst>
                </a:gridCol>
              </a:tblGrid>
              <a:tr h="63943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знать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уметь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235387"/>
                  </a:ext>
                </a:extLst>
              </a:tr>
              <a:tr h="1732952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-   определение союза</a:t>
                      </a:r>
                      <a:r>
                        <a:rPr lang="ru-RU" sz="3600" baseline="0" dirty="0" smtClean="0"/>
                        <a:t>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-   называть</a:t>
                      </a:r>
                      <a:r>
                        <a:rPr lang="ru-RU" sz="3600" baseline="0" dirty="0" smtClean="0"/>
                        <a:t> отличительные признаки союза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714950"/>
                  </a:ext>
                </a:extLst>
              </a:tr>
              <a:tr h="283176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3600" dirty="0" smtClean="0"/>
                        <a:t>морфологические</a:t>
                      </a:r>
                      <a:r>
                        <a:rPr lang="ru-RU" sz="3600" baseline="0" dirty="0" smtClean="0"/>
                        <a:t> признаки союза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3600" baseline="0" dirty="0" smtClean="0"/>
                        <a:t>план морфологического разбора союза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3600" dirty="0" smtClean="0"/>
                        <a:t>определять</a:t>
                      </a:r>
                      <a:r>
                        <a:rPr lang="ru-RU" sz="3600" baseline="0" dirty="0" smtClean="0"/>
                        <a:t> функцию союза в предложении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3600" baseline="0" dirty="0" smtClean="0"/>
                        <a:t>выполнять морфологический разбор союза по плану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35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708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472" y="2914361"/>
            <a:ext cx="11335328" cy="1325563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Рефлексия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/>
              <a:t>Выберете один вариант ответа, который соответствует вашему отношению к уроку по его окончанию и приклейте </a:t>
            </a:r>
            <a:r>
              <a:rPr lang="ru-RU" sz="3100" b="1" dirty="0" err="1"/>
              <a:t>стикер</a:t>
            </a:r>
            <a:r>
              <a:rPr lang="ru-RU" sz="3100" b="1" dirty="0"/>
              <a:t> соответствующего цвета на доску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0070C0"/>
                </a:solidFill>
              </a:rPr>
              <a:t>Я </a:t>
            </a:r>
            <a:r>
              <a:rPr lang="ru-RU" sz="3100" b="1" dirty="0">
                <a:solidFill>
                  <a:srgbClr val="0070C0"/>
                </a:solidFill>
              </a:rPr>
              <a:t>удовлетворен уроком. Урок был полезен для меня. Я с пользой и хорошо работал на уроке. Я понимал все, о чем говорилось и что делалось на уроке. СИНИЙ</a:t>
            </a:r>
            <a:br>
              <a:rPr lang="ru-RU" sz="3100" b="1" dirty="0">
                <a:solidFill>
                  <a:srgbClr val="0070C0"/>
                </a:solidFill>
              </a:rPr>
            </a:br>
            <a:r>
              <a:rPr lang="ru-RU" sz="3100" dirty="0"/>
              <a:t> </a:t>
            </a:r>
            <a:br>
              <a:rPr lang="ru-RU" sz="3100" dirty="0"/>
            </a:br>
            <a:r>
              <a:rPr lang="ru-RU" sz="3100" b="1" dirty="0">
                <a:solidFill>
                  <a:srgbClr val="00B050"/>
                </a:solidFill>
              </a:rPr>
              <a:t>Урок был интересен. Я принимал в нем участие. Урок был в определенной степени полезен для меня. Я отвечал с места, выполнил ряд заданий. Мне было на уроке достаточно комфортно. ЗЕЛЁНЫЙ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 </a:t>
            </a:r>
            <a:br>
              <a:rPr lang="ru-RU" sz="3100" dirty="0"/>
            </a:br>
            <a:r>
              <a:rPr lang="ru-RU" sz="3100" b="1" dirty="0">
                <a:solidFill>
                  <a:srgbClr val="FF0066"/>
                </a:solidFill>
              </a:rPr>
              <a:t>Пользы от урока я получил мало. Я не очень понимал, о чем идет речь. Мне это не нужно. К ответу на уроке я был не готов. МАЛИНОВЫЙ</a:t>
            </a:r>
            <a:r>
              <a:rPr lang="ru-RU" b="1" dirty="0">
                <a:solidFill>
                  <a:srgbClr val="FF0066"/>
                </a:solidFill>
              </a:rPr>
              <a:t/>
            </a:r>
            <a:br>
              <a:rPr lang="ru-RU" b="1" dirty="0">
                <a:solidFill>
                  <a:srgbClr val="FF0066"/>
                </a:solidFill>
              </a:rPr>
            </a:br>
            <a:endParaRPr lang="ru-RU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85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42</Words>
  <Application>Microsoft Office PowerPoint</Application>
  <PresentationFormat>Широкоэкранный</PresentationFormat>
  <Paragraphs>11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Обобщение знаний по теме «Союз как часть речи» </vt:lpstr>
      <vt:lpstr>Цель урока</vt:lpstr>
      <vt:lpstr>Рефлексия  Выберете один вариант ответа, который соответствует вашему отношению к уроку по его окончанию и приклейте стикер соответствующего цвета на доску  Я удовлетворен уроком. Урок был полезен для меня. Я с пользой и хорошо работал на уроке. Я понимал все, о чем говорилось и что делалось на уроке. СИНИЙ   Урок был интересен. Я принимал в нем участие. Урок был в определенной степени полезен для меня. Я отвечал с места, выполнил ряд заданий. Мне было на уроке достаточно комфортно. ЗЕЛЁНЫЙ   Пользы от урока я получил мало. Я не очень понимал, о чем идет речь. Мне это не нужно. К ответу на уроке я был не готов. МАЛИНОВЫЙ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знаний по теме «Союз как часть речи» </dc:title>
  <dc:creator>User</dc:creator>
  <cp:lastModifiedBy>User</cp:lastModifiedBy>
  <cp:revision>5</cp:revision>
  <dcterms:created xsi:type="dcterms:W3CDTF">2024-04-23T09:04:14Z</dcterms:created>
  <dcterms:modified xsi:type="dcterms:W3CDTF">2024-04-23T10:01:14Z</dcterms:modified>
</cp:coreProperties>
</file>