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126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D2BC-1899-4387-8CF2-87401EBE771B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F16C-B2F8-4B80-B5B1-94DE4D1C63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885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D2BC-1899-4387-8CF2-87401EBE771B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F16C-B2F8-4B80-B5B1-94DE4D1C63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836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D2BC-1899-4387-8CF2-87401EBE771B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F16C-B2F8-4B80-B5B1-94DE4D1C63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729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D2BC-1899-4387-8CF2-87401EBE771B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F16C-B2F8-4B80-B5B1-94DE4D1C63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300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D2BC-1899-4387-8CF2-87401EBE771B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F16C-B2F8-4B80-B5B1-94DE4D1C63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268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D2BC-1899-4387-8CF2-87401EBE771B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F16C-B2F8-4B80-B5B1-94DE4D1C63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92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D2BC-1899-4387-8CF2-87401EBE771B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F16C-B2F8-4B80-B5B1-94DE4D1C63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60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D2BC-1899-4387-8CF2-87401EBE771B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F16C-B2F8-4B80-B5B1-94DE4D1C63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478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D2BC-1899-4387-8CF2-87401EBE771B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F16C-B2F8-4B80-B5B1-94DE4D1C63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031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D2BC-1899-4387-8CF2-87401EBE771B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F16C-B2F8-4B80-B5B1-94DE4D1C63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56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D2BC-1899-4387-8CF2-87401EBE771B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F16C-B2F8-4B80-B5B1-94DE4D1C63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999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6D2BC-1899-4387-8CF2-87401EBE771B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FF16C-B2F8-4B80-B5B1-94DE4D1C63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467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519" t="15835" r="-1"/>
          <a:stretch/>
        </p:blipFill>
        <p:spPr>
          <a:xfrm>
            <a:off x="0" y="0"/>
            <a:ext cx="12192000" cy="6842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6174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2024-06-10T13:09:56Z</dcterms:created>
  <dcterms:modified xsi:type="dcterms:W3CDTF">2024-06-10T13:11:30Z</dcterms:modified>
</cp:coreProperties>
</file>