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2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88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3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2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0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92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0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47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3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56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9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6D2BC-1899-4387-8CF2-87401EBE771B}" type="datetimeFigureOut">
              <a:rPr lang="ru-RU" smtClean="0"/>
              <a:t>10.06.2024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FF16C-B2F8-4B80-B5B1-94DE4D1C63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6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519" t="15835" r="-1"/>
          <a:stretch/>
        </p:blipFill>
        <p:spPr>
          <a:xfrm>
            <a:off x="0" y="0"/>
            <a:ext cx="12192000" cy="684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174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2024-06-10T13:09:56Z</dcterms:created>
  <dcterms:modified xsi:type="dcterms:W3CDTF">2024-06-10T13:11:30Z</dcterms:modified>
</cp:coreProperties>
</file>